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5" r:id="rId3"/>
    <p:sldId id="306" r:id="rId4"/>
    <p:sldId id="308" r:id="rId5"/>
    <p:sldId id="307" r:id="rId6"/>
    <p:sldId id="309" r:id="rId7"/>
    <p:sldId id="259" r:id="rId8"/>
    <p:sldId id="260" r:id="rId9"/>
    <p:sldId id="261" r:id="rId10"/>
    <p:sldId id="262" r:id="rId11"/>
    <p:sldId id="263" r:id="rId12"/>
    <p:sldId id="265" r:id="rId13"/>
    <p:sldId id="267" r:id="rId14"/>
    <p:sldId id="269" r:id="rId15"/>
    <p:sldId id="270" r:id="rId16"/>
    <p:sldId id="275" r:id="rId17"/>
    <p:sldId id="276" r:id="rId18"/>
    <p:sldId id="279" r:id="rId19"/>
    <p:sldId id="280" r:id="rId20"/>
    <p:sldId id="312" r:id="rId21"/>
    <p:sldId id="313" r:id="rId22"/>
    <p:sldId id="318" r:id="rId23"/>
    <p:sldId id="319" r:id="rId24"/>
    <p:sldId id="320" r:id="rId25"/>
    <p:sldId id="314" r:id="rId26"/>
    <p:sldId id="315" r:id="rId27"/>
    <p:sldId id="316" r:id="rId28"/>
    <p:sldId id="317" r:id="rId29"/>
    <p:sldId id="321" r:id="rId30"/>
    <p:sldId id="322" r:id="rId31"/>
    <p:sldId id="323" r:id="rId32"/>
    <p:sldId id="325" r:id="rId33"/>
    <p:sldId id="324" r:id="rId3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F61681-EAD6-461D-8F62-8128E531A794}" v="7" dt="2021-11-26T11:12:08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48" autoAdjust="0"/>
  </p:normalViewPr>
  <p:slideViewPr>
    <p:cSldViewPr snapToGrid="0">
      <p:cViewPr varScale="1">
        <p:scale>
          <a:sx n="88" d="100"/>
          <a:sy n="88" d="100"/>
        </p:scale>
        <p:origin x="14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95F61681-EAD6-461D-8F62-8128E531A794}"/>
    <pc:docChg chg="undo custSel addSld delSld modSld sldOrd">
      <pc:chgData name="Rafael Kuffner dos Anjos" userId="3925196f-71a7-46bf-baee-ed570243f2ce" providerId="ADAL" clId="{95F61681-EAD6-461D-8F62-8128E531A794}" dt="2021-11-26T11:19:23.312" v="236" actId="26606"/>
      <pc:docMkLst>
        <pc:docMk/>
      </pc:docMkLst>
      <pc:sldChg chg="modSp mod">
        <pc:chgData name="Rafael Kuffner dos Anjos" userId="3925196f-71a7-46bf-baee-ed570243f2ce" providerId="ADAL" clId="{95F61681-EAD6-461D-8F62-8128E531A794}" dt="2021-11-26T10:39:24.584" v="51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95F61681-EAD6-461D-8F62-8128E531A794}" dt="2021-11-26T10:39:24.584" v="51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95F61681-EAD6-461D-8F62-8128E531A794}" dt="2021-11-26T10:39:14.101" v="49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 del modTransition">
        <pc:chgData name="Rafael Kuffner dos Anjos" userId="3925196f-71a7-46bf-baee-ed570243f2ce" providerId="ADAL" clId="{95F61681-EAD6-461D-8F62-8128E531A794}" dt="2021-11-26T10:38:59.092" v="1" actId="47"/>
        <pc:sldMkLst>
          <pc:docMk/>
          <pc:sldMk cId="0" sldId="257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903715785" sldId="259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392341842" sldId="260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314542204" sldId="261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99062292" sldId="262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2007903265" sldId="263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608901347" sldId="265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819854611" sldId="267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278992425" sldId="269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068885574" sldId="270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793926362" sldId="275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204467323" sldId="276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436245986" sldId="279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270094422" sldId="280"/>
        </pc:sldMkLst>
      </pc:sldChg>
      <pc:sldChg chg="addSp delSp modSp add mod setBg">
        <pc:chgData name="Rafael Kuffner dos Anjos" userId="3925196f-71a7-46bf-baee-ed570243f2ce" providerId="ADAL" clId="{95F61681-EAD6-461D-8F62-8128E531A794}" dt="2021-11-26T10:53:32.551" v="55" actId="26606"/>
        <pc:sldMkLst>
          <pc:docMk/>
          <pc:sldMk cId="773644753" sldId="305"/>
        </pc:sldMkLst>
        <pc:spChg chg="mod">
          <ac:chgData name="Rafael Kuffner dos Anjos" userId="3925196f-71a7-46bf-baee-ed570243f2ce" providerId="ADAL" clId="{95F61681-EAD6-461D-8F62-8128E531A794}" dt="2021-11-26T10:53:32.551" v="55" actId="26606"/>
          <ac:spMkLst>
            <pc:docMk/>
            <pc:sldMk cId="773644753" sldId="30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0:53:32.551" v="55" actId="26606"/>
          <ac:spMkLst>
            <pc:docMk/>
            <pc:sldMk cId="773644753" sldId="305"/>
            <ac:spMk id="4" creationId="{00000000-0000-0000-0000-000000000000}"/>
          </ac:spMkLst>
        </pc:spChg>
        <pc:spChg chg="add del">
          <ac:chgData name="Rafael Kuffner dos Anjos" userId="3925196f-71a7-46bf-baee-ed570243f2ce" providerId="ADAL" clId="{95F61681-EAD6-461D-8F62-8128E531A794}" dt="2021-11-26T10:53:32.541" v="54" actId="26606"/>
          <ac:spMkLst>
            <pc:docMk/>
            <pc:sldMk cId="773644753" sldId="305"/>
            <ac:spMk id="10" creationId="{2B566528-1B12-4246-9431-5C2D7D081168}"/>
          </ac:spMkLst>
        </pc:spChg>
        <pc:spChg chg="add">
          <ac:chgData name="Rafael Kuffner dos Anjos" userId="3925196f-71a7-46bf-baee-ed570243f2ce" providerId="ADAL" clId="{95F61681-EAD6-461D-8F62-8128E531A794}" dt="2021-11-26T10:53:32.551" v="55" actId="26606"/>
          <ac:spMkLst>
            <pc:docMk/>
            <pc:sldMk cId="773644753" sldId="305"/>
            <ac:spMk id="20" creationId="{5E39A796-BE83-48B1-B33F-35C4A32AAB57}"/>
          </ac:spMkLst>
        </pc:spChg>
        <pc:spChg chg="add">
          <ac:chgData name="Rafael Kuffner dos Anjos" userId="3925196f-71a7-46bf-baee-ed570243f2ce" providerId="ADAL" clId="{95F61681-EAD6-461D-8F62-8128E531A794}" dt="2021-11-26T10:53:32.551" v="55" actId="26606"/>
          <ac:spMkLst>
            <pc:docMk/>
            <pc:sldMk cId="773644753" sldId="305"/>
            <ac:spMk id="21" creationId="{72F84B47-E267-4194-8194-831DB7B5547F}"/>
          </ac:spMkLst>
        </pc:spChg>
        <pc:grpChg chg="add del">
          <ac:chgData name="Rafael Kuffner dos Anjos" userId="3925196f-71a7-46bf-baee-ed570243f2ce" providerId="ADAL" clId="{95F61681-EAD6-461D-8F62-8128E531A794}" dt="2021-11-26T10:53:32.541" v="54" actId="26606"/>
          <ac:grpSpMkLst>
            <pc:docMk/>
            <pc:sldMk cId="773644753" sldId="305"/>
            <ac:grpSpMk id="12" creationId="{828A5161-06F1-46CF-8AD7-844680A59E13}"/>
          </ac:grpSpMkLst>
        </pc:grpChg>
        <pc:grpChg chg="add del">
          <ac:chgData name="Rafael Kuffner dos Anjos" userId="3925196f-71a7-46bf-baee-ed570243f2ce" providerId="ADAL" clId="{95F61681-EAD6-461D-8F62-8128E531A794}" dt="2021-11-26T10:53:32.541" v="54" actId="26606"/>
          <ac:grpSpMkLst>
            <pc:docMk/>
            <pc:sldMk cId="773644753" sldId="305"/>
            <ac:grpSpMk id="16" creationId="{5995D10D-E9C9-47DB-AE7E-801FEF38F5C9}"/>
          </ac:grpSpMkLst>
        </pc:grpChg>
        <pc:picChg chg="mod">
          <ac:chgData name="Rafael Kuffner dos Anjos" userId="3925196f-71a7-46bf-baee-ed570243f2ce" providerId="ADAL" clId="{95F61681-EAD6-461D-8F62-8128E531A794}" dt="2021-11-26T10:53:32.551" v="55" actId="26606"/>
          <ac:picMkLst>
            <pc:docMk/>
            <pc:sldMk cId="773644753" sldId="305"/>
            <ac:picMk id="5" creationId="{00000000-0000-0000-0000-000000000000}"/>
          </ac:picMkLst>
        </pc:picChg>
      </pc:sldChg>
      <pc:sldChg chg="addSp delSp modSp add mod ord setBg">
        <pc:chgData name="Rafael Kuffner dos Anjos" userId="3925196f-71a7-46bf-baee-ed570243f2ce" providerId="ADAL" clId="{95F61681-EAD6-461D-8F62-8128E531A794}" dt="2021-11-26T11:00:13.465" v="64"/>
        <pc:sldMkLst>
          <pc:docMk/>
          <pc:sldMk cId="439149" sldId="306"/>
        </pc:sldMkLst>
        <pc:spChg chg="mod">
          <ac:chgData name="Rafael Kuffner dos Anjos" userId="3925196f-71a7-46bf-baee-ed570243f2ce" providerId="ADAL" clId="{95F61681-EAD6-461D-8F62-8128E531A794}" dt="2021-11-26T10:53:53.513" v="62" actId="26606"/>
          <ac:spMkLst>
            <pc:docMk/>
            <pc:sldMk cId="439149" sldId="306"/>
            <ac:spMk id="93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0:53:53.513" v="62" actId="26606"/>
          <ac:spMkLst>
            <pc:docMk/>
            <pc:sldMk cId="439149" sldId="306"/>
            <ac:spMk id="94" creationId="{00000000-0000-0000-0000-000000000000}"/>
          </ac:spMkLst>
        </pc:spChg>
        <pc:spChg chg="add del">
          <ac:chgData name="Rafael Kuffner dos Anjos" userId="3925196f-71a7-46bf-baee-ed570243f2ce" providerId="ADAL" clId="{95F61681-EAD6-461D-8F62-8128E531A794}" dt="2021-11-26T10:53:50.225" v="57" actId="26606"/>
          <ac:spMkLst>
            <pc:docMk/>
            <pc:sldMk cId="439149" sldId="306"/>
            <ac:spMk id="99" creationId="{46F7435D-E3DB-47B1-BA61-B00ACC83A9DE}"/>
          </ac:spMkLst>
        </pc:spChg>
        <pc:spChg chg="add del">
          <ac:chgData name="Rafael Kuffner dos Anjos" userId="3925196f-71a7-46bf-baee-ed570243f2ce" providerId="ADAL" clId="{95F61681-EAD6-461D-8F62-8128E531A794}" dt="2021-11-26T10:53:50.225" v="57" actId="26606"/>
          <ac:spMkLst>
            <pc:docMk/>
            <pc:sldMk cId="439149" sldId="306"/>
            <ac:spMk id="101" creationId="{F263A0B5-F8C4-4116-809F-78A768EA79A6}"/>
          </ac:spMkLst>
        </pc:spChg>
        <pc:spChg chg="add del">
          <ac:chgData name="Rafael Kuffner dos Anjos" userId="3925196f-71a7-46bf-baee-ed570243f2ce" providerId="ADAL" clId="{95F61681-EAD6-461D-8F62-8128E531A794}" dt="2021-11-26T10:53:52.628" v="59" actId="26606"/>
          <ac:spMkLst>
            <pc:docMk/>
            <pc:sldMk cId="439149" sldId="306"/>
            <ac:spMk id="103" creationId="{5E39A796-BE83-48B1-B33F-35C4A32AAB57}"/>
          </ac:spMkLst>
        </pc:spChg>
        <pc:spChg chg="add del">
          <ac:chgData name="Rafael Kuffner dos Anjos" userId="3925196f-71a7-46bf-baee-ed570243f2ce" providerId="ADAL" clId="{95F61681-EAD6-461D-8F62-8128E531A794}" dt="2021-11-26T10:53:52.628" v="59" actId="26606"/>
          <ac:spMkLst>
            <pc:docMk/>
            <pc:sldMk cId="439149" sldId="306"/>
            <ac:spMk id="104" creationId="{72F84B47-E267-4194-8194-831DB7B5547F}"/>
          </ac:spMkLst>
        </pc:spChg>
        <pc:spChg chg="add del">
          <ac:chgData name="Rafael Kuffner dos Anjos" userId="3925196f-71a7-46bf-baee-ed570243f2ce" providerId="ADAL" clId="{95F61681-EAD6-461D-8F62-8128E531A794}" dt="2021-11-26T10:53:53.509" v="61" actId="26606"/>
          <ac:spMkLst>
            <pc:docMk/>
            <pc:sldMk cId="439149" sldId="306"/>
            <ac:spMk id="106" creationId="{131BAD53-4E89-4F62-BBB7-26359763ED39}"/>
          </ac:spMkLst>
        </pc:spChg>
        <pc:spChg chg="add del">
          <ac:chgData name="Rafael Kuffner dos Anjos" userId="3925196f-71a7-46bf-baee-ed570243f2ce" providerId="ADAL" clId="{95F61681-EAD6-461D-8F62-8128E531A794}" dt="2021-11-26T10:53:53.509" v="61" actId="26606"/>
          <ac:spMkLst>
            <pc:docMk/>
            <pc:sldMk cId="439149" sldId="306"/>
            <ac:spMk id="107" creationId="{62756DA2-40EB-4C6F-B962-5822FFB54FB6}"/>
          </ac:spMkLst>
        </pc:spChg>
        <pc:spChg chg="add">
          <ac:chgData name="Rafael Kuffner dos Anjos" userId="3925196f-71a7-46bf-baee-ed570243f2ce" providerId="ADAL" clId="{95F61681-EAD6-461D-8F62-8128E531A794}" dt="2021-11-26T10:53:53.513" v="62" actId="26606"/>
          <ac:spMkLst>
            <pc:docMk/>
            <pc:sldMk cId="439149" sldId="306"/>
            <ac:spMk id="109" creationId="{5AAE9118-0436-4488-AC4A-C14DF6A7B6B1}"/>
          </ac:spMkLst>
        </pc:spChg>
        <pc:spChg chg="add">
          <ac:chgData name="Rafael Kuffner dos Anjos" userId="3925196f-71a7-46bf-baee-ed570243f2ce" providerId="ADAL" clId="{95F61681-EAD6-461D-8F62-8128E531A794}" dt="2021-11-26T10:53:53.513" v="62" actId="26606"/>
          <ac:spMkLst>
            <pc:docMk/>
            <pc:sldMk cId="439149" sldId="306"/>
            <ac:spMk id="110" creationId="{07A0C51E-5464-4470-855E-CA530A59BF98}"/>
          </ac:spMkLst>
        </pc:spChg>
        <pc:picChg chg="mod">
          <ac:chgData name="Rafael Kuffner dos Anjos" userId="3925196f-71a7-46bf-baee-ed570243f2ce" providerId="ADAL" clId="{95F61681-EAD6-461D-8F62-8128E531A794}" dt="2021-11-26T10:53:53.513" v="62" actId="26606"/>
          <ac:picMkLst>
            <pc:docMk/>
            <pc:sldMk cId="439149" sldId="306"/>
            <ac:picMk id="2" creationId="{00000000-0000-0000-0000-000000000000}"/>
          </ac:picMkLst>
        </pc:picChg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189335702" sldId="307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888867641" sldId="308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929546508" sldId="309"/>
        </pc:sldMkLst>
      </pc:sldChg>
      <pc:sldChg chg="addSp modSp add mod">
        <pc:chgData name="Rafael Kuffner dos Anjos" userId="3925196f-71a7-46bf-baee-ed570243f2ce" providerId="ADAL" clId="{95F61681-EAD6-461D-8F62-8128E531A794}" dt="2021-11-26T11:10:15.164" v="111" actId="1076"/>
        <pc:sldMkLst>
          <pc:docMk/>
          <pc:sldMk cId="2073442786" sldId="312"/>
        </pc:sldMkLst>
        <pc:spChg chg="add mod">
          <ac:chgData name="Rafael Kuffner dos Anjos" userId="3925196f-71a7-46bf-baee-ed570243f2ce" providerId="ADAL" clId="{95F61681-EAD6-461D-8F62-8128E531A794}" dt="2021-11-26T11:10:15.164" v="111" actId="1076"/>
          <ac:spMkLst>
            <pc:docMk/>
            <pc:sldMk cId="2073442786" sldId="312"/>
            <ac:spMk id="2" creationId="{6902989D-6C9F-4692-A18E-985776D7BC83}"/>
          </ac:spMkLst>
        </pc:spChg>
        <pc:picChg chg="mod">
          <ac:chgData name="Rafael Kuffner dos Anjos" userId="3925196f-71a7-46bf-baee-ed570243f2ce" providerId="ADAL" clId="{95F61681-EAD6-461D-8F62-8128E531A794}" dt="2021-11-26T11:09:28.806" v="66" actId="1076"/>
          <ac:picMkLst>
            <pc:docMk/>
            <pc:sldMk cId="2073442786" sldId="312"/>
            <ac:picMk id="90" creationId="{00000000-0000-0000-0000-000000000000}"/>
          </ac:picMkLst>
        </pc:picChg>
        <pc:picChg chg="add mod">
          <ac:chgData name="Rafael Kuffner dos Anjos" userId="3925196f-71a7-46bf-baee-ed570243f2ce" providerId="ADAL" clId="{95F61681-EAD6-461D-8F62-8128E531A794}" dt="2021-11-26T11:09:36.375" v="70" actId="1076"/>
          <ac:picMkLst>
            <pc:docMk/>
            <pc:sldMk cId="2073442786" sldId="312"/>
            <ac:picMk id="1026" creationId="{AED444BB-1B84-49BA-805D-1C825E0F4EA2}"/>
          </ac:picMkLst>
        </pc:picChg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135764433" sldId="313"/>
        </pc:sldMkLst>
      </pc:sldChg>
      <pc:sldChg chg="modSp add mod">
        <pc:chgData name="Rafael Kuffner dos Anjos" userId="3925196f-71a7-46bf-baee-ed570243f2ce" providerId="ADAL" clId="{95F61681-EAD6-461D-8F62-8128E531A794}" dt="2021-11-26T11:13:16.993" v="133" actId="1076"/>
        <pc:sldMkLst>
          <pc:docMk/>
          <pc:sldMk cId="1958170895" sldId="314"/>
        </pc:sldMkLst>
        <pc:spChg chg="mod">
          <ac:chgData name="Rafael Kuffner dos Anjos" userId="3925196f-71a7-46bf-baee-ed570243f2ce" providerId="ADAL" clId="{95F61681-EAD6-461D-8F62-8128E531A794}" dt="2021-11-26T11:13:15.507" v="132" actId="1076"/>
          <ac:spMkLst>
            <pc:docMk/>
            <pc:sldMk cId="1958170895" sldId="314"/>
            <ac:spMk id="96" creationId="{00000000-0000-0000-0000-000000000000}"/>
          </ac:spMkLst>
        </pc:spChg>
        <pc:picChg chg="mod">
          <ac:chgData name="Rafael Kuffner dos Anjos" userId="3925196f-71a7-46bf-baee-ed570243f2ce" providerId="ADAL" clId="{95F61681-EAD6-461D-8F62-8128E531A794}" dt="2021-11-26T11:13:16.993" v="133" actId="1076"/>
          <ac:picMkLst>
            <pc:docMk/>
            <pc:sldMk cId="1958170895" sldId="314"/>
            <ac:picMk id="98" creationId="{00000000-0000-0000-0000-000000000000}"/>
          </ac:picMkLst>
        </pc:picChg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791341990" sldId="315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718600059" sldId="316"/>
        </pc:sldMkLst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63160885" sldId="317"/>
        </pc:sldMkLst>
      </pc:sldChg>
      <pc:sldChg chg="addSp modSp add mod setBg">
        <pc:chgData name="Rafael Kuffner dos Anjos" userId="3925196f-71a7-46bf-baee-ed570243f2ce" providerId="ADAL" clId="{95F61681-EAD6-461D-8F62-8128E531A794}" dt="2021-11-26T11:10:29.307" v="112" actId="26606"/>
        <pc:sldMkLst>
          <pc:docMk/>
          <pc:sldMk cId="2131391271" sldId="318"/>
        </pc:sldMkLst>
        <pc:spChg chg="mod">
          <ac:chgData name="Rafael Kuffner dos Anjos" userId="3925196f-71a7-46bf-baee-ed570243f2ce" providerId="ADAL" clId="{95F61681-EAD6-461D-8F62-8128E531A794}" dt="2021-11-26T11:10:29.307" v="112" actId="26606"/>
          <ac:spMkLst>
            <pc:docMk/>
            <pc:sldMk cId="2131391271" sldId="31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0:29.307" v="112" actId="26606"/>
          <ac:spMkLst>
            <pc:docMk/>
            <pc:sldMk cId="2131391271" sldId="31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95F61681-EAD6-461D-8F62-8128E531A794}" dt="2021-11-26T11:10:29.307" v="112" actId="26606"/>
          <ac:spMkLst>
            <pc:docMk/>
            <pc:sldMk cId="2131391271" sldId="318"/>
            <ac:spMk id="9" creationId="{5AAE9118-0436-4488-AC4A-C14DF6A7B6B1}"/>
          </ac:spMkLst>
        </pc:spChg>
        <pc:spChg chg="add">
          <ac:chgData name="Rafael Kuffner dos Anjos" userId="3925196f-71a7-46bf-baee-ed570243f2ce" providerId="ADAL" clId="{95F61681-EAD6-461D-8F62-8128E531A794}" dt="2021-11-26T11:10:29.307" v="112" actId="26606"/>
          <ac:spMkLst>
            <pc:docMk/>
            <pc:sldMk cId="2131391271" sldId="318"/>
            <ac:spMk id="11" creationId="{07A0C51E-5464-4470-855E-CA530A59BF98}"/>
          </ac:spMkLst>
        </pc:spChg>
        <pc:picChg chg="mod">
          <ac:chgData name="Rafael Kuffner dos Anjos" userId="3925196f-71a7-46bf-baee-ed570243f2ce" providerId="ADAL" clId="{95F61681-EAD6-461D-8F62-8128E531A794}" dt="2021-11-26T11:10:29.307" v="112" actId="26606"/>
          <ac:picMkLst>
            <pc:docMk/>
            <pc:sldMk cId="2131391271" sldId="318"/>
            <ac:picMk id="4" creationId="{00000000-0000-0000-0000-000000000000}"/>
          </ac:picMkLst>
        </pc:picChg>
      </pc:sldChg>
      <pc:sldChg chg="addSp modSp add mod setBg">
        <pc:chgData name="Rafael Kuffner dos Anjos" userId="3925196f-71a7-46bf-baee-ed570243f2ce" providerId="ADAL" clId="{95F61681-EAD6-461D-8F62-8128E531A794}" dt="2021-11-26T11:12:10.880" v="127" actId="26606"/>
        <pc:sldMkLst>
          <pc:docMk/>
          <pc:sldMk cId="1917643197" sldId="319"/>
        </pc:sldMkLst>
        <pc:spChg chg="mod">
          <ac:chgData name="Rafael Kuffner dos Anjos" userId="3925196f-71a7-46bf-baee-ed570243f2ce" providerId="ADAL" clId="{95F61681-EAD6-461D-8F62-8128E531A794}" dt="2021-11-26T11:12:10.880" v="127" actId="26606"/>
          <ac:spMkLst>
            <pc:docMk/>
            <pc:sldMk cId="1917643197" sldId="31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2:10.880" v="127" actId="26606"/>
          <ac:spMkLst>
            <pc:docMk/>
            <pc:sldMk cId="1917643197" sldId="319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95F61681-EAD6-461D-8F62-8128E531A794}" dt="2021-11-26T11:12:10.880" v="127" actId="26606"/>
          <ac:picMkLst>
            <pc:docMk/>
            <pc:sldMk cId="1917643197" sldId="319"/>
            <ac:picMk id="2050" creationId="{91958A02-6F61-4BDC-94A0-EBE889EE6C10}"/>
          </ac:picMkLst>
        </pc:picChg>
        <pc:cxnChg chg="add">
          <ac:chgData name="Rafael Kuffner dos Anjos" userId="3925196f-71a7-46bf-baee-ed570243f2ce" providerId="ADAL" clId="{95F61681-EAD6-461D-8F62-8128E531A794}" dt="2021-11-26T11:12:10.880" v="127" actId="26606"/>
          <ac:cxnSpMkLst>
            <pc:docMk/>
            <pc:sldMk cId="1917643197" sldId="319"/>
            <ac:cxnSpMk id="71" creationId="{A7F400EE-A8A5-48AF-B4D6-291B52C6F0B0}"/>
          </ac:cxnSpMkLst>
        </pc:cxnChg>
      </pc:sldChg>
      <pc:sldChg chg="modSp add mod">
        <pc:chgData name="Rafael Kuffner dos Anjos" userId="3925196f-71a7-46bf-baee-ed570243f2ce" providerId="ADAL" clId="{95F61681-EAD6-461D-8F62-8128E531A794}" dt="2021-11-26T11:12:24.581" v="130" actId="1076"/>
        <pc:sldMkLst>
          <pc:docMk/>
          <pc:sldMk cId="2049629329" sldId="320"/>
        </pc:sldMkLst>
        <pc:spChg chg="mod">
          <ac:chgData name="Rafael Kuffner dos Anjos" userId="3925196f-71a7-46bf-baee-ed570243f2ce" providerId="ADAL" clId="{95F61681-EAD6-461D-8F62-8128E531A794}" dt="2021-11-26T11:12:21.359" v="129" actId="1076"/>
          <ac:spMkLst>
            <pc:docMk/>
            <pc:sldMk cId="2049629329" sldId="32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2:18.814" v="128" actId="1076"/>
          <ac:spMkLst>
            <pc:docMk/>
            <pc:sldMk cId="2049629329" sldId="320"/>
            <ac:spMk id="3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2:24.581" v="130" actId="1076"/>
          <ac:spMkLst>
            <pc:docMk/>
            <pc:sldMk cId="2049629329" sldId="320"/>
            <ac:spMk id="4" creationId="{00000000-0000-0000-0000-000000000000}"/>
          </ac:spMkLst>
        </pc:spChg>
      </pc:sldChg>
      <pc:sldChg chg="addSp modSp add mod setBg">
        <pc:chgData name="Rafael Kuffner dos Anjos" userId="3925196f-71a7-46bf-baee-ed570243f2ce" providerId="ADAL" clId="{95F61681-EAD6-461D-8F62-8128E531A794}" dt="2021-11-26T11:16:05.856" v="136" actId="20577"/>
        <pc:sldMkLst>
          <pc:docMk/>
          <pc:sldMk cId="1917087804" sldId="321"/>
        </pc:sldMkLst>
        <pc:spChg chg="mod">
          <ac:chgData name="Rafael Kuffner dos Anjos" userId="3925196f-71a7-46bf-baee-ed570243f2ce" providerId="ADAL" clId="{95F61681-EAD6-461D-8F62-8128E531A794}" dt="2021-11-26T11:13:57.495" v="134" actId="26606"/>
          <ac:spMkLst>
            <pc:docMk/>
            <pc:sldMk cId="1917087804" sldId="32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6:05.856" v="136" actId="20577"/>
          <ac:spMkLst>
            <pc:docMk/>
            <pc:sldMk cId="1917087804" sldId="321"/>
            <ac:spMk id="3" creationId="{00000000-0000-0000-0000-000000000000}"/>
          </ac:spMkLst>
        </pc:spChg>
        <pc:picChg chg="add">
          <ac:chgData name="Rafael Kuffner dos Anjos" userId="3925196f-71a7-46bf-baee-ed570243f2ce" providerId="ADAL" clId="{95F61681-EAD6-461D-8F62-8128E531A794}" dt="2021-11-26T11:13:57.495" v="134" actId="26606"/>
          <ac:picMkLst>
            <pc:docMk/>
            <pc:sldMk cId="1917087804" sldId="321"/>
            <ac:picMk id="5" creationId="{103369E9-052E-4715-917E-4EC9C71817CF}"/>
          </ac:picMkLst>
        </pc:picChg>
        <pc:cxnChg chg="add">
          <ac:chgData name="Rafael Kuffner dos Anjos" userId="3925196f-71a7-46bf-baee-ed570243f2ce" providerId="ADAL" clId="{95F61681-EAD6-461D-8F62-8128E531A794}" dt="2021-11-26T11:13:57.495" v="134" actId="26606"/>
          <ac:cxnSpMkLst>
            <pc:docMk/>
            <pc:sldMk cId="1917087804" sldId="321"/>
            <ac:cxnSpMk id="9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95F61681-EAD6-461D-8F62-8128E531A794}" dt="2021-11-26T11:17:31.806" v="144" actId="26606"/>
        <pc:sldMkLst>
          <pc:docMk/>
          <pc:sldMk cId="917985163" sldId="322"/>
        </pc:sldMkLst>
        <pc:spChg chg="mod">
          <ac:chgData name="Rafael Kuffner dos Anjos" userId="3925196f-71a7-46bf-baee-ed570243f2ce" providerId="ADAL" clId="{95F61681-EAD6-461D-8F62-8128E531A794}" dt="2021-11-26T11:17:31.806" v="144" actId="26606"/>
          <ac:spMkLst>
            <pc:docMk/>
            <pc:sldMk cId="917985163" sldId="322"/>
            <ac:spMk id="2" creationId="{00000000-0000-0000-0000-000000000000}"/>
          </ac:spMkLst>
        </pc:spChg>
        <pc:spChg chg="add del">
          <ac:chgData name="Rafael Kuffner dos Anjos" userId="3925196f-71a7-46bf-baee-ed570243f2ce" providerId="ADAL" clId="{95F61681-EAD6-461D-8F62-8128E531A794}" dt="2021-11-26T11:17:13.242" v="138" actId="26606"/>
          <ac:spMkLst>
            <pc:docMk/>
            <pc:sldMk cId="917985163" sldId="322"/>
            <ac:spMk id="9" creationId="{23D09407-53BC-485E-B4CE-BC5E4FC4B25B}"/>
          </ac:spMkLst>
        </pc:spChg>
        <pc:spChg chg="add del">
          <ac:chgData name="Rafael Kuffner dos Anjos" userId="3925196f-71a7-46bf-baee-ed570243f2ce" providerId="ADAL" clId="{95F61681-EAD6-461D-8F62-8128E531A794}" dt="2021-11-26T11:17:13.242" v="138" actId="26606"/>
          <ac:spMkLst>
            <pc:docMk/>
            <pc:sldMk cId="917985163" sldId="322"/>
            <ac:spMk id="11" creationId="{921DB988-49FC-4608-B0A2-E2F3A4019041}"/>
          </ac:spMkLst>
        </pc:spChg>
        <pc:spChg chg="add del">
          <ac:chgData name="Rafael Kuffner dos Anjos" userId="3925196f-71a7-46bf-baee-ed570243f2ce" providerId="ADAL" clId="{95F61681-EAD6-461D-8F62-8128E531A794}" dt="2021-11-26T11:17:31.806" v="144" actId="26606"/>
          <ac:spMkLst>
            <pc:docMk/>
            <pc:sldMk cId="917985163" sldId="322"/>
            <ac:spMk id="25" creationId="{BA79A7CF-01AF-4178-9369-94E0C90EB046}"/>
          </ac:spMkLst>
        </pc:spChg>
        <pc:spChg chg="add del">
          <ac:chgData name="Rafael Kuffner dos Anjos" userId="3925196f-71a7-46bf-baee-ed570243f2ce" providerId="ADAL" clId="{95F61681-EAD6-461D-8F62-8128E531A794}" dt="2021-11-26T11:17:31.806" v="144" actId="26606"/>
          <ac:spMkLst>
            <pc:docMk/>
            <pc:sldMk cId="917985163" sldId="322"/>
            <ac:spMk id="26" creationId="{99413ED5-9ED4-4772-BCE4-2BCAE6B12E35}"/>
          </ac:spMkLst>
        </pc:spChg>
        <pc:spChg chg="add del">
          <ac:chgData name="Rafael Kuffner dos Anjos" userId="3925196f-71a7-46bf-baee-ed570243f2ce" providerId="ADAL" clId="{95F61681-EAD6-461D-8F62-8128E531A794}" dt="2021-11-26T11:17:31.806" v="144" actId="26606"/>
          <ac:spMkLst>
            <pc:docMk/>
            <pc:sldMk cId="917985163" sldId="322"/>
            <ac:spMk id="27" creationId="{04357C93-F0CB-4A1C-8F77-4E9063789819}"/>
          </ac:spMkLst>
        </pc:spChg>
        <pc:spChg chg="add del">
          <ac:chgData name="Rafael Kuffner dos Anjos" userId="3925196f-71a7-46bf-baee-ed570243f2ce" providerId="ADAL" clId="{95F61681-EAD6-461D-8F62-8128E531A794}" dt="2021-11-26T11:17:31.806" v="144" actId="26606"/>
          <ac:spMkLst>
            <pc:docMk/>
            <pc:sldMk cId="917985163" sldId="322"/>
            <ac:spMk id="28" creationId="{90F533E9-6690-41A8-A372-4C6C622D028D}"/>
          </ac:spMkLst>
        </pc:spChg>
        <pc:grpChg chg="add del">
          <ac:chgData name="Rafael Kuffner dos Anjos" userId="3925196f-71a7-46bf-baee-ed570243f2ce" providerId="ADAL" clId="{95F61681-EAD6-461D-8F62-8128E531A794}" dt="2021-11-26T11:17:13.242" v="138" actId="26606"/>
          <ac:grpSpMkLst>
            <pc:docMk/>
            <pc:sldMk cId="917985163" sldId="322"/>
            <ac:grpSpMk id="13" creationId="{E9B930FD-8671-4C4C-ADCF-73AC1D0CD417}"/>
          </ac:grpSpMkLst>
        </pc:grpChg>
        <pc:grpChg chg="add del">
          <ac:chgData name="Rafael Kuffner dos Anjos" userId="3925196f-71a7-46bf-baee-ed570243f2ce" providerId="ADAL" clId="{95F61681-EAD6-461D-8F62-8128E531A794}" dt="2021-11-26T11:17:13.242" v="138" actId="26606"/>
          <ac:grpSpMkLst>
            <pc:docMk/>
            <pc:sldMk cId="917985163" sldId="322"/>
            <ac:grpSpMk id="19" creationId="{383C2651-AE0C-4AE4-8725-E2F9414FE219}"/>
          </ac:grpSpMkLst>
        </pc:grpChg>
        <pc:picChg chg="mod">
          <ac:chgData name="Rafael Kuffner dos Anjos" userId="3925196f-71a7-46bf-baee-ed570243f2ce" providerId="ADAL" clId="{95F61681-EAD6-461D-8F62-8128E531A794}" dt="2021-11-26T11:17:31.806" v="144" actId="26606"/>
          <ac:picMkLst>
            <pc:docMk/>
            <pc:sldMk cId="917985163" sldId="322"/>
            <ac:picMk id="4" creationId="{00000000-0000-0000-0000-000000000000}"/>
          </ac:picMkLst>
        </pc:picChg>
      </pc:sldChg>
      <pc:sldChg chg="add">
        <pc:chgData name="Rafael Kuffner dos Anjos" userId="3925196f-71a7-46bf-baee-ed570243f2ce" providerId="ADAL" clId="{95F61681-EAD6-461D-8F62-8128E531A794}" dt="2021-11-26T10:38:56.338" v="0"/>
        <pc:sldMkLst>
          <pc:docMk/>
          <pc:sldMk cId="1844420221" sldId="323"/>
        </pc:sldMkLst>
      </pc:sldChg>
      <pc:sldChg chg="addSp modSp add mod setBg">
        <pc:chgData name="Rafael Kuffner dos Anjos" userId="3925196f-71a7-46bf-baee-ed570243f2ce" providerId="ADAL" clId="{95F61681-EAD6-461D-8F62-8128E531A794}" dt="2021-11-26T11:19:23.312" v="236" actId="26606"/>
        <pc:sldMkLst>
          <pc:docMk/>
          <pc:sldMk cId="755354588" sldId="324"/>
        </pc:sldMkLst>
        <pc:spChg chg="mod">
          <ac:chgData name="Rafael Kuffner dos Anjos" userId="3925196f-71a7-46bf-baee-ed570243f2ce" providerId="ADAL" clId="{95F61681-EAD6-461D-8F62-8128E531A794}" dt="2021-11-26T11:19:23.312" v="236" actId="26606"/>
          <ac:spMkLst>
            <pc:docMk/>
            <pc:sldMk cId="755354588" sldId="32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95F61681-EAD6-461D-8F62-8128E531A794}" dt="2021-11-26T11:19:23.312" v="236" actId="26606"/>
          <ac:spMkLst>
            <pc:docMk/>
            <pc:sldMk cId="755354588" sldId="32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95F61681-EAD6-461D-8F62-8128E531A794}" dt="2021-11-26T11:19:23.312" v="236" actId="26606"/>
          <ac:spMkLst>
            <pc:docMk/>
            <pc:sldMk cId="755354588" sldId="324"/>
            <ac:spMk id="8" creationId="{8B9AA7C6-5E5A-498E-A6DF-A943376E09BC}"/>
          </ac:spMkLst>
        </pc:spChg>
        <pc:spChg chg="add">
          <ac:chgData name="Rafael Kuffner dos Anjos" userId="3925196f-71a7-46bf-baee-ed570243f2ce" providerId="ADAL" clId="{95F61681-EAD6-461D-8F62-8128E531A794}" dt="2021-11-26T11:19:23.312" v="236" actId="26606"/>
          <ac:spMkLst>
            <pc:docMk/>
            <pc:sldMk cId="755354588" sldId="324"/>
            <ac:spMk id="14" creationId="{81E140AE-0ABF-47C8-BF32-7D2F0CF2BA44}"/>
          </ac:spMkLst>
        </pc:spChg>
        <pc:spChg chg="add">
          <ac:chgData name="Rafael Kuffner dos Anjos" userId="3925196f-71a7-46bf-baee-ed570243f2ce" providerId="ADAL" clId="{95F61681-EAD6-461D-8F62-8128E531A794}" dt="2021-11-26T11:19:23.312" v="236" actId="26606"/>
          <ac:spMkLst>
            <pc:docMk/>
            <pc:sldMk cId="755354588" sldId="324"/>
            <ac:spMk id="16" creationId="{CBC4F608-B4B8-48C3-9572-C0F061B1CD99}"/>
          </ac:spMkLst>
        </pc:spChg>
        <pc:grpChg chg="add">
          <ac:chgData name="Rafael Kuffner dos Anjos" userId="3925196f-71a7-46bf-baee-ed570243f2ce" providerId="ADAL" clId="{95F61681-EAD6-461D-8F62-8128E531A794}" dt="2021-11-26T11:19:23.312" v="236" actId="26606"/>
          <ac:grpSpMkLst>
            <pc:docMk/>
            <pc:sldMk cId="755354588" sldId="324"/>
            <ac:grpSpMk id="10" creationId="{83EAB11A-76F7-48F4-9B4F-5BFDF4BF9670}"/>
          </ac:grpSpMkLst>
        </pc:grpChg>
      </pc:sldChg>
      <pc:sldChg chg="addSp modSp add mod setBg">
        <pc:chgData name="Rafael Kuffner dos Anjos" userId="3925196f-71a7-46bf-baee-ed570243f2ce" providerId="ADAL" clId="{95F61681-EAD6-461D-8F62-8128E531A794}" dt="2021-11-26T11:19:18.739" v="235" actId="26606"/>
        <pc:sldMkLst>
          <pc:docMk/>
          <pc:sldMk cId="937329388" sldId="325"/>
        </pc:sldMkLst>
        <pc:spChg chg="mod">
          <ac:chgData name="Rafael Kuffner dos Anjos" userId="3925196f-71a7-46bf-baee-ed570243f2ce" providerId="ADAL" clId="{95F61681-EAD6-461D-8F62-8128E531A794}" dt="2021-11-26T11:19:18.739" v="235" actId="26606"/>
          <ac:spMkLst>
            <pc:docMk/>
            <pc:sldMk cId="937329388" sldId="325"/>
            <ac:spMk id="2" creationId="{A46D8AF4-0B11-44D5-9EB7-3E7281BDBE89}"/>
          </ac:spMkLst>
        </pc:spChg>
        <pc:spChg chg="mod">
          <ac:chgData name="Rafael Kuffner dos Anjos" userId="3925196f-71a7-46bf-baee-ed570243f2ce" providerId="ADAL" clId="{95F61681-EAD6-461D-8F62-8128E531A794}" dt="2021-11-26T11:19:18.739" v="235" actId="26606"/>
          <ac:spMkLst>
            <pc:docMk/>
            <pc:sldMk cId="937329388" sldId="325"/>
            <ac:spMk id="3" creationId="{9892106B-A8A1-49B5-AD9A-1828D5876EA6}"/>
          </ac:spMkLst>
        </pc:spChg>
        <pc:spChg chg="add">
          <ac:chgData name="Rafael Kuffner dos Anjos" userId="3925196f-71a7-46bf-baee-ed570243f2ce" providerId="ADAL" clId="{95F61681-EAD6-461D-8F62-8128E531A794}" dt="2021-11-26T11:19:18.739" v="235" actId="26606"/>
          <ac:spMkLst>
            <pc:docMk/>
            <pc:sldMk cId="937329388" sldId="325"/>
            <ac:spMk id="8" creationId="{3AD318CC-E2A8-4E27-9548-A047A78999B1}"/>
          </ac:spMkLst>
        </pc:spChg>
        <pc:spChg chg="add">
          <ac:chgData name="Rafael Kuffner dos Anjos" userId="3925196f-71a7-46bf-baee-ed570243f2ce" providerId="ADAL" clId="{95F61681-EAD6-461D-8F62-8128E531A794}" dt="2021-11-26T11:19:18.739" v="235" actId="26606"/>
          <ac:spMkLst>
            <pc:docMk/>
            <pc:sldMk cId="937329388" sldId="325"/>
            <ac:spMk id="14" creationId="{2C1BBA94-3F40-40AA-8BB9-E69E25E537C1}"/>
          </ac:spMkLst>
        </pc:spChg>
        <pc:grpChg chg="add">
          <ac:chgData name="Rafael Kuffner dos Anjos" userId="3925196f-71a7-46bf-baee-ed570243f2ce" providerId="ADAL" clId="{95F61681-EAD6-461D-8F62-8128E531A794}" dt="2021-11-26T11:19:18.739" v="235" actId="26606"/>
          <ac:grpSpMkLst>
            <pc:docMk/>
            <pc:sldMk cId="937329388" sldId="325"/>
            <ac:grpSpMk id="10" creationId="{B14B560F-9DD7-4302-A60B-EBD3EF59B073}"/>
          </ac:grpSpMkLst>
        </pc:grpChg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96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1269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19- Volume </a:t>
            </a:r>
            <a:r>
              <a:rPr lang="pt-PT" dirty="0" err="1"/>
              <a:t>Rendering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Barycentric Interpolation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1532930" y="1098351"/>
            <a:ext cx="9135070" cy="1863515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Linear interpolation based on distances</a:t>
            </a:r>
          </a:p>
          <a:p>
            <a:pPr>
              <a:defRPr sz="1800"/>
            </a:pPr>
            <a:r>
              <a:rPr sz="3234"/>
              <a:t>Extend by using distance to faces</a:t>
            </a:r>
          </a:p>
        </p:txBody>
      </p:sp>
      <p:pic>
        <p:nvPicPr>
          <p:cNvPr id="105" name="droppedImage.pict"/>
          <p:cNvPicPr/>
          <p:nvPr/>
        </p:nvPicPr>
        <p:blipFill>
          <a:blip r:embed="rId2"/>
          <a:stretch>
            <a:fillRect/>
          </a:stretch>
        </p:blipFill>
        <p:spPr>
          <a:xfrm>
            <a:off x="3857557" y="3250406"/>
            <a:ext cx="4467957" cy="23931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0622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ccSamples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613422" y="732234"/>
            <a:ext cx="3045023" cy="292000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Simplex Construction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xfrm>
            <a:off x="1532930" y="3652242"/>
            <a:ext cx="9135070" cy="277713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By hand (owch!)</a:t>
            </a:r>
          </a:p>
          <a:p>
            <a:pPr>
              <a:defRPr sz="1800"/>
            </a:pPr>
            <a:r>
              <a:rPr sz="3234"/>
              <a:t>Delaunay triangulation</a:t>
            </a:r>
            <a:r>
              <a:rPr lang="en-GB" sz="3234"/>
              <a:t> (later)</a:t>
            </a:r>
            <a:endParaRPr sz="3234"/>
          </a:p>
          <a:p>
            <a:pPr>
              <a:defRPr sz="1800"/>
            </a:pPr>
            <a:r>
              <a:rPr lang="en-GB" sz="3234"/>
              <a:t>Subdividing Cubes</a:t>
            </a:r>
          </a:p>
          <a:p>
            <a:pPr>
              <a:defRPr sz="1800"/>
            </a:pPr>
            <a:r>
              <a:rPr sz="3234"/>
              <a:t>Subdivi</a:t>
            </a:r>
            <a:r>
              <a:rPr lang="en-GB" sz="3234"/>
              <a:t>ding Meshes</a:t>
            </a:r>
          </a:p>
        </p:txBody>
      </p:sp>
      <p:pic>
        <p:nvPicPr>
          <p:cNvPr id="5" name="bccOneSlic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319242" y="955476"/>
            <a:ext cx="3134320" cy="26967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79032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Isosurfaces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Contours in 3D</a:t>
            </a:r>
          </a:p>
          <a:p>
            <a:pPr>
              <a:defRPr sz="1800"/>
            </a:pPr>
            <a:r>
              <a:rPr sz="3234"/>
              <a:t>Basically the same as we saw in 2D</a:t>
            </a:r>
          </a:p>
          <a:p>
            <a:pPr>
              <a:defRPr sz="1800"/>
            </a:pPr>
            <a:endParaRPr sz="3234"/>
          </a:p>
          <a:p>
            <a:pPr>
              <a:defRPr sz="1800"/>
            </a:pPr>
            <a:r>
              <a:rPr sz="3234"/>
              <a:t>2-manifolds embedded in 3 or 4 space</a:t>
            </a:r>
          </a:p>
          <a:p>
            <a:pPr>
              <a:defRPr sz="1800"/>
            </a:pPr>
            <a:r>
              <a:rPr sz="3234"/>
              <a:t>But we can’t usually show multiples</a:t>
            </a:r>
          </a:p>
          <a:p>
            <a:pPr lvl="1">
              <a:defRPr sz="1800"/>
            </a:pPr>
            <a:r>
              <a:rPr sz="3234"/>
              <a:t>because we’ve run out of dimensions</a:t>
            </a:r>
          </a:p>
        </p:txBody>
      </p:sp>
      <p:pic>
        <p:nvPicPr>
          <p:cNvPr id="118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453" y="3183434"/>
            <a:ext cx="6465094" cy="4911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89013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Result</a:t>
            </a:r>
          </a:p>
        </p:txBody>
      </p:sp>
      <p:pic>
        <p:nvPicPr>
          <p:cNvPr id="125" name="dropped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693664" y="1339453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96" y="1544836"/>
            <a:ext cx="3934113" cy="39229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98546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An Example</a:t>
            </a:r>
          </a:p>
        </p:txBody>
      </p:sp>
      <p:pic>
        <p:nvPicPr>
          <p:cNvPr id="131" name="UNCHeadIsosurface - Computer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6297" y="1093887"/>
            <a:ext cx="6679406" cy="50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24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Cubic Meshes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1532930" y="4559268"/>
            <a:ext cx="9135070" cy="1870107"/>
          </a:xfrm>
          <a:prstGeom prst="rect">
            <a:avLst/>
          </a:prstGeom>
        </p:spPr>
        <p:txBody>
          <a:bodyPr/>
          <a:lstStyle>
            <a:lvl1pPr>
              <a:tabLst>
                <a:tab pos="1587500" algn="l"/>
              </a:tabLst>
            </a:lvl1pPr>
            <a:lvl2pPr>
              <a:tabLst>
                <a:tab pos="2044700" algn="l"/>
              </a:tabLst>
            </a:lvl2pPr>
          </a:lstStyle>
          <a:p>
            <a:pPr lvl="0">
              <a:defRPr sz="1800"/>
            </a:pPr>
            <a:r>
              <a:rPr sz="3234"/>
              <a:t>By far the most common case</a:t>
            </a:r>
          </a:p>
          <a:p>
            <a:pPr lvl="1">
              <a:defRPr sz="1800"/>
            </a:pPr>
            <a:r>
              <a:rPr lang="en-GB" sz="3234"/>
              <a:t>Generalisation of squares in 2-D</a:t>
            </a:r>
            <a:endParaRPr sz="3234"/>
          </a:p>
        </p:txBody>
      </p:sp>
      <p:pic>
        <p:nvPicPr>
          <p:cNvPr id="135" name="cubicMesh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6828234" y="1393031"/>
            <a:ext cx="2661047" cy="2616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cubicSamples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541984" y="1334988"/>
            <a:ext cx="2884289" cy="273248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3192020" y="3855215"/>
            <a:ext cx="1357744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/>
            </a:pPr>
            <a:r>
              <a:rPr sz="2812"/>
              <a:t>Samples</a:t>
            </a:r>
          </a:p>
        </p:txBody>
      </p:sp>
      <p:sp>
        <p:nvSpPr>
          <p:cNvPr id="138" name="Shape 138"/>
          <p:cNvSpPr/>
          <p:nvPr/>
        </p:nvSpPr>
        <p:spPr>
          <a:xfrm>
            <a:off x="7640609" y="3855215"/>
            <a:ext cx="896079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pPr lvl="0">
              <a:defRPr sz="1800"/>
            </a:pPr>
            <a:r>
              <a:rPr sz="2812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0688855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Trilinear Interpolation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1532930" y="4981754"/>
            <a:ext cx="9135070" cy="1447621"/>
          </a:xfrm>
          <a:prstGeom prst="rect">
            <a:avLst/>
          </a:prstGeom>
        </p:spPr>
        <p:txBody>
          <a:bodyPr/>
          <a:lstStyle>
            <a:lvl1pPr>
              <a:tabLst>
                <a:tab pos="1587500" algn="l"/>
              </a:tabLst>
            </a:lvl1pPr>
          </a:lstStyle>
          <a:p>
            <a:pPr lvl="0">
              <a:defRPr sz="1800"/>
            </a:pPr>
            <a:r>
              <a:rPr sz="3234"/>
              <a:t>Repeat linear interpolation in 3 dimensions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955602"/>
            <a:ext cx="6286500" cy="29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63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Trilinear Interpolation</a:t>
            </a:r>
          </a:p>
        </p:txBody>
      </p:sp>
      <p:pic>
        <p:nvPicPr>
          <p:cNvPr id="195" name="droppedImage.pict"/>
          <p:cNvPicPr/>
          <p:nvPr/>
        </p:nvPicPr>
        <p:blipFill>
          <a:blip r:embed="rId2"/>
          <a:stretch>
            <a:fillRect/>
          </a:stretch>
        </p:blipFill>
        <p:spPr>
          <a:xfrm>
            <a:off x="2550914" y="1491258"/>
            <a:ext cx="7081242" cy="4250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44673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Computing Normal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1532930" y="1098352"/>
            <a:ext cx="9135070" cy="377129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Normal vector is based on gradient</a:t>
            </a:r>
          </a:p>
          <a:p>
            <a:pPr lvl="1">
              <a:defRPr sz="1800"/>
            </a:pPr>
            <a:r>
              <a:rPr sz="3234"/>
              <a:t>always perpendicular to contours</a:t>
            </a:r>
          </a:p>
          <a:p>
            <a:pPr lvl="1">
              <a:defRPr sz="1800"/>
            </a:pPr>
            <a:r>
              <a:rPr sz="3234"/>
              <a:t>describes steepest ascent</a:t>
            </a:r>
          </a:p>
          <a:p>
            <a:pPr lvl="1">
              <a:defRPr sz="1800"/>
            </a:pPr>
            <a:r>
              <a:rPr sz="3234"/>
              <a:t>but outside is typically low-valued</a:t>
            </a:r>
          </a:p>
          <a:p>
            <a:pPr lvl="1">
              <a:defRPr sz="1800"/>
            </a:pPr>
            <a:r>
              <a:rPr sz="3234"/>
              <a:t>use </a:t>
            </a:r>
            <a:r>
              <a:rPr sz="3234" i="1"/>
              <a:t>negative</a:t>
            </a:r>
            <a:r>
              <a:rPr sz="3234"/>
              <a:t> gradient as normal </a:t>
            </a:r>
          </a:p>
        </p:txBody>
      </p:sp>
      <p:pic>
        <p:nvPicPr>
          <p:cNvPr id="205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4944071" y="4978301"/>
            <a:ext cx="2303859" cy="437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5319117" y="5467201"/>
            <a:ext cx="3786188" cy="982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62459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Central Differencing: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1528465" y="892969"/>
            <a:ext cx="9135070" cy="533102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Approximation of gradient: </a:t>
            </a:r>
          </a:p>
          <a:p>
            <a:pPr>
              <a:defRPr sz="1800"/>
            </a:pPr>
            <a:endParaRPr sz="3234"/>
          </a:p>
          <a:p>
            <a:pPr>
              <a:defRPr sz="1800"/>
            </a:pPr>
            <a:endParaRPr sz="3234"/>
          </a:p>
          <a:p>
            <a:pPr>
              <a:defRPr sz="1800"/>
            </a:pPr>
            <a:r>
              <a:rPr sz="3234"/>
              <a:t>Compute at vertices of cell</a:t>
            </a:r>
          </a:p>
          <a:p>
            <a:pPr>
              <a:defRPr sz="1800"/>
            </a:pPr>
            <a:r>
              <a:rPr sz="3234"/>
              <a:t>Interpolate along edges</a:t>
            </a:r>
          </a:p>
        </p:txBody>
      </p:sp>
      <p:pic>
        <p:nvPicPr>
          <p:cNvPr id="210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832981" y="3238324"/>
            <a:ext cx="8383164" cy="3724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00944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48929" y="629266"/>
                <a:ext cx="3505495" cy="162232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</m:t>
                    </m:r>
                    <m:r>
                      <a:rPr lang="en-US" sz="3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:</m:t>
                    </m:r>
                    <m:sSup>
                      <m:sSupPr>
                        <m:ctrlPr>
                          <a:rPr lang="en-US" sz="3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lang="en-US" sz="3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ℝ</m:t>
                        </m:r>
                      </m:e>
                      <m:sup>
                        <m:r>
                          <a:rPr lang="en-US" sz="3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p>
                    </m:sSup>
                    <m:r>
                      <a:rPr lang="en-US" sz="3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3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ℝ</m:t>
                    </m:r>
                  </m:oMath>
                </a14:m>
                <a:r>
                  <a:rPr lang="en-US" sz="3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:			Height Field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8929" y="629266"/>
                <a:ext cx="3505495" cy="162232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For every point in the plane, define a </a:t>
            </a:r>
            <a:r>
              <a:rPr lang="en-US" sz="2000" i="1" dirty="0">
                <a:latin typeface="+mn-lt"/>
                <a:ea typeface="+mn-ea"/>
              </a:rPr>
              <a:t>height</a:t>
            </a:r>
            <a:endParaRPr lang="en-US" sz="20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The graph is then a </a:t>
            </a:r>
            <a:r>
              <a:rPr lang="en-US" sz="2000" i="1" dirty="0">
                <a:latin typeface="+mn-lt"/>
                <a:ea typeface="+mn-ea"/>
              </a:rPr>
              <a:t>terrain</a:t>
            </a:r>
            <a:endParaRPr lang="en-US" sz="2000" dirty="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i.e. a surface in a 3D embedding space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802158"/>
            <a:ext cx="6019331" cy="32504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36447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Direct Volume Rendering</a:t>
            </a:r>
          </a:p>
        </p:txBody>
      </p:sp>
      <p:pic>
        <p:nvPicPr>
          <p:cNvPr id="90" name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56" y="1107282"/>
            <a:ext cx="4473773" cy="469156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3594319" y="6063258"/>
            <a:ext cx="1163781" cy="23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57200">
              <a:lnSpc>
                <a:spcPts val="1400"/>
              </a:lnSpc>
              <a:tabLst>
                <a:tab pos="1066800" algn="l"/>
              </a:tabLst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844"/>
              <a:t>courtesy T. Möller, SFU</a:t>
            </a:r>
          </a:p>
        </p:txBody>
      </p:sp>
      <p:pic>
        <p:nvPicPr>
          <p:cNvPr id="1026" name="Picture 2" descr="3D-DOCTOR, medical modeling, 3D medical imaging, volume rendering">
            <a:extLst>
              <a:ext uri="{FF2B5EF4-FFF2-40B4-BE49-F238E27FC236}">
                <a16:creationId xmlns:a16="http://schemas.microsoft.com/office/drawing/2014/main" id="{AED444BB-1B84-49BA-805D-1C825E0F4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7282"/>
            <a:ext cx="4634252" cy="46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902989D-6C9F-4692-A18E-985776D7BC83}"/>
              </a:ext>
            </a:extLst>
          </p:cNvPr>
          <p:cNvSpPr txBox="1"/>
          <p:nvPr/>
        </p:nvSpPr>
        <p:spPr>
          <a:xfrm>
            <a:off x="9100457" y="5901868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/>
              <a:t>Created</a:t>
            </a:r>
            <a:r>
              <a:rPr lang="pt-PT" sz="1200" dirty="0"/>
              <a:t> </a:t>
            </a:r>
            <a:r>
              <a:rPr lang="pt-PT" sz="1200" dirty="0" err="1"/>
              <a:t>with</a:t>
            </a:r>
            <a:r>
              <a:rPr lang="pt-PT" sz="1200" dirty="0"/>
              <a:t>  3D </a:t>
            </a:r>
            <a:r>
              <a:rPr lang="pt-PT" sz="1200" dirty="0" err="1"/>
              <a:t>doctor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07344278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Direct Volume Rendering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equivalent of colour mapping</a:t>
            </a:r>
          </a:p>
          <a:p>
            <a:r>
              <a:t>Define a transfer function:</a:t>
            </a:r>
          </a:p>
          <a:p>
            <a:pPr lvl="1"/>
            <a:r>
              <a:t>maps from data to colour opacity</a:t>
            </a:r>
          </a:p>
          <a:p>
            <a:r>
              <a:t>Then compute light transport through data</a:t>
            </a:r>
          </a:p>
          <a:p>
            <a:pPr lvl="1"/>
            <a:r>
              <a:t>i.e. a computational X-ray</a:t>
            </a:r>
          </a:p>
          <a:p>
            <a:r>
              <a:t>Or think of it as luminous jelly</a:t>
            </a:r>
          </a:p>
        </p:txBody>
      </p:sp>
    </p:spTree>
    <p:extLst>
      <p:ext uri="{BB962C8B-B14F-4D97-AF65-F5344CB8AC3E}">
        <p14:creationId xmlns:p14="http://schemas.microsoft.com/office/powerpoint/2010/main" val="113576443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 Transmission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64100" y="341641"/>
            <a:ext cx="6675627" cy="16903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No longer modelling </a:t>
            </a:r>
            <a:r>
              <a:rPr lang="en-US" sz="2000" i="1">
                <a:latin typeface="+mn-lt"/>
                <a:ea typeface="+mn-ea"/>
              </a:rPr>
              <a:t>surfaces</a:t>
            </a:r>
            <a:endParaRPr lang="en-US" sz="200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Modelling </a:t>
            </a:r>
            <a:r>
              <a:rPr lang="en-US" sz="2000" i="1">
                <a:latin typeface="+mn-lt"/>
                <a:ea typeface="+mn-ea"/>
              </a:rPr>
              <a:t>diffuse </a:t>
            </a:r>
            <a:r>
              <a:rPr lang="en-US" sz="2000">
                <a:latin typeface="+mn-lt"/>
                <a:ea typeface="+mn-ea"/>
              </a:rPr>
              <a:t>internal reflection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get light added </a:t>
            </a:r>
            <a:r>
              <a:rPr lang="en-US" sz="2000" i="1">
                <a:latin typeface="+mn-lt"/>
                <a:ea typeface="+mn-ea"/>
              </a:rPr>
              <a:t>and</a:t>
            </a:r>
            <a:r>
              <a:rPr lang="en-US" sz="2000">
                <a:latin typeface="+mn-lt"/>
                <a:ea typeface="+mn-ea"/>
              </a:rPr>
              <a:t> subtracted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5" y="3049571"/>
            <a:ext cx="7607808" cy="27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12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Density Clouds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Photons are blocked by absorption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Probability depends on density of material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i.e. how many particles are in the way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Measured as optical density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# of particles / mm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E.g. 5mm of lead might block 90% of photons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How much would 10mm block? </a:t>
            </a:r>
          </a:p>
        </p:txBody>
      </p:sp>
      <p:pic>
        <p:nvPicPr>
          <p:cNvPr id="2050" name="Picture 2" descr="clouds in shallow focus">
            <a:extLst>
              <a:ext uri="{FF2B5EF4-FFF2-40B4-BE49-F238E27FC236}">
                <a16:creationId xmlns:a16="http://schemas.microsoft.com/office/drawing/2014/main" id="{91958A02-6F61-4BDC-94A0-EBE889EE6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250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14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6431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06" y="0"/>
            <a:ext cx="12180094" cy="1071563"/>
          </a:xfrm>
        </p:spPr>
        <p:txBody>
          <a:bodyPr/>
          <a:lstStyle/>
          <a:p>
            <a:r>
              <a:rPr lang="en-US"/>
              <a:t>Volume Rendering Integral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34959" y="2585697"/>
                <a:ext cx="9135070" cy="3821906"/>
              </a:xfrm>
            </p:spPr>
            <p:txBody>
              <a:bodyPr/>
              <a:lstStyle/>
              <a:p>
                <a:r>
                  <a:rPr lang="en-US" dirty="0"/>
                  <a:t>Due to </a:t>
                </a:r>
                <a:r>
                  <a:rPr lang="en-US" dirty="0" err="1"/>
                  <a:t>Kajiya</a:t>
                </a:r>
                <a:r>
                  <a:rPr lang="en-US" dirty="0"/>
                  <a:t>, Sabella, Max (1986) (3 papers!)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the wavelength of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𝑥</m:t>
                    </m:r>
                    <m:r>
                      <a:rPr lang="en-GB" b="0" i="1">
                        <a:latin typeface="Cambria Math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>
                            <a:latin typeface="Cambria Math" charset="0"/>
                          </a:rPr>
                          <m:t>𝑟</m:t>
                        </m:r>
                      </m:e>
                    </m:acc>
                    <m:r>
                      <a:rPr lang="en-GB" b="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is a ray of length </a:t>
                </a:r>
                <a:r>
                  <a:rPr lang="en-US" i="1" dirty="0"/>
                  <a:t>L</a:t>
                </a:r>
                <a:r>
                  <a:rPr lang="en-US" dirty="0"/>
                  <a:t> through pixel </a:t>
                </a:r>
                <a:r>
                  <a:rPr lang="en-US" i="1" dirty="0"/>
                  <a:t>x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GB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colour</a:t>
                </a:r>
                <a:r>
                  <a:rPr lang="en-US" dirty="0"/>
                  <a:t> contribution at point 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𝑚</m:t>
                    </m:r>
                    <m:r>
                      <a:rPr lang="en-GB" b="0" i="1">
                        <a:latin typeface="Cambria Math" charset="0"/>
                      </a:rPr>
                      <m:t>(</m:t>
                    </m:r>
                    <m:r>
                      <a:rPr lang="en-GB" b="0" i="1">
                        <a:latin typeface="Cambria Math" charset="0"/>
                      </a:rPr>
                      <m:t>𝑠</m:t>
                    </m:r>
                    <m:r>
                      <a:rPr lang="en-GB" b="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the mass density at 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34959" y="2585697"/>
                <a:ext cx="9135070" cy="3821906"/>
              </a:xfrm>
              <a:blipFill>
                <a:blip r:embed="rId2"/>
                <a:stretch>
                  <a:fillRect l="-113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24615" y="1610621"/>
                <a:ext cx="5883021" cy="4360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𝐼</m:t>
                          </m:r>
                        </m:e>
                        <m:sub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Gill Sans"/>
                            </a:rPr>
                            <m:t>𝜆</m:t>
                          </m:r>
                        </m:sub>
                      </m:sSub>
                      <m:d>
                        <m:d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dPr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𝑥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,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𝑟</m:t>
                          </m:r>
                        </m:e>
                      </m:d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=</m:t>
                      </m:r>
                      <m:nary>
                        <m:nary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0</m:t>
                          </m:r>
                        </m:sub>
                        <m:sup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Gill Sans"/>
                                </a:rPr>
                                <m:t>𝜆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d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𝑠</m:t>
                              </m:r>
                            </m:e>
                          </m:d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charset="0"/>
                              <a:ea typeface="Gill Sans"/>
                              <a:cs typeface="Gill Sans"/>
                              <a:sym typeface="Gill Sans"/>
                            </a:rPr>
                            <m:t>𝑚</m:t>
                          </m:r>
                          <m:d>
                            <m:d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d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𝑠</m:t>
                              </m:r>
                            </m:e>
                          </m:d>
                          <m:sSup>
                            <m:sSup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Gill Sans"/>
                                  <a:cs typeface="Gill Sans"/>
                                  <a:sym typeface="Gill Sans"/>
                                </a:rPr>
                              </m:ctrlPr>
                            </m:sSup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Gill Sans"/>
                                  <a:cs typeface="Gill Sans"/>
                                  <a:sym typeface="Gill Sans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GB" sz="2812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Gill Sans"/>
                                      <a:cs typeface="Gill Sans"/>
                                      <a:sym typeface="Gill San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812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Gill Sans"/>
                                      <a:cs typeface="Gill Sans"/>
                                      <a:sym typeface="Gill Sans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GB" sz="2812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Gill Sans"/>
                                      <a:cs typeface="Gill Sans"/>
                                      <a:sym typeface="Gill Sans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a:rPr lang="en-GB" sz="2812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Gill Sans"/>
                                      <a:cs typeface="Gill Sans"/>
                                      <a:sym typeface="Gill Sans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GB" sz="2812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Gill Sans"/>
                                          <a:cs typeface="Gill Sans"/>
                                          <a:sym typeface="Gill San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812" i="1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ea typeface="Gill Sans"/>
                                          <a:cs typeface="Gill Sans"/>
                                          <a:sym typeface="Gill Sans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GB" sz="2812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Gill Sans"/>
                                      <a:cs typeface="Gill Sans"/>
                                      <a:sym typeface="Gill Sans"/>
                                    </a:rPr>
                                    <m:t>𝑑𝑡</m:t>
                                  </m:r>
                                </m:e>
                              </m:nary>
                            </m:sup>
                          </m:sSup>
                        </m:e>
                      </m:nary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charset="0"/>
                          <a:ea typeface="Gill Sans"/>
                          <a:cs typeface="Gill Sans"/>
                          <a:sym typeface="Gill Sans"/>
                        </a:rPr>
                        <m:t>𝑑𝑠</m:t>
                      </m:r>
                    </m:oMath>
                  </m:oMathPara>
                </a14:m>
                <a:endParaRPr lang="en-US" sz="2812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15" y="1610621"/>
                <a:ext cx="5883021" cy="436017"/>
              </a:xfrm>
              <a:prstGeom prst="rect">
                <a:avLst/>
              </a:prstGeom>
              <a:blipFill>
                <a:blip r:embed="rId3"/>
                <a:stretch>
                  <a:fillRect l="-1658" t="-500000" r="-311" b="-63611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293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0" y="2893218"/>
            <a:ext cx="12180094" cy="1071563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pPr>
              <a:defRPr sz="1800"/>
            </a:pPr>
            <a:r>
              <a:rPr sz="5625" dirty="0"/>
              <a:t>TF Design</a:t>
            </a:r>
          </a:p>
        </p:txBody>
      </p:sp>
      <p:sp>
        <p:nvSpPr>
          <p:cNvPr id="97" name="Shape 97"/>
          <p:cNvSpPr/>
          <p:nvPr/>
        </p:nvSpPr>
        <p:spPr>
          <a:xfrm>
            <a:off x="2965555" y="5684493"/>
            <a:ext cx="1630447" cy="31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rPr sz="1266"/>
              <a:t>courtesy T. Möller, SFU</a:t>
            </a:r>
          </a:p>
        </p:txBody>
      </p:sp>
      <p:pic>
        <p:nvPicPr>
          <p:cNvPr id="98" name="image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686" y="1244946"/>
            <a:ext cx="6878121" cy="47505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817089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pPr>
              <a:defRPr sz="1800"/>
            </a:pPr>
            <a:r>
              <a:rPr sz="5625"/>
              <a:t>First Intersection</a:t>
            </a:r>
          </a:p>
        </p:txBody>
      </p:sp>
      <p:sp>
        <p:nvSpPr>
          <p:cNvPr id="101" name="Shape 101"/>
          <p:cNvSpPr/>
          <p:nvPr/>
        </p:nvSpPr>
        <p:spPr>
          <a:xfrm>
            <a:off x="8010829" y="4300390"/>
            <a:ext cx="1630447" cy="31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rPr sz="1266"/>
              <a:t>courtesy T. Möller, SFU</a:t>
            </a:r>
          </a:p>
        </p:txBody>
      </p:sp>
      <p:pic>
        <p:nvPicPr>
          <p:cNvPr id="102" name="image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588" y="1272481"/>
            <a:ext cx="7526360" cy="3393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1595438" y="2711648"/>
            <a:ext cx="9001125" cy="5232798"/>
          </a:xfrm>
          <a:prstGeom prst="rect">
            <a:avLst/>
          </a:prstGeom>
        </p:spPr>
        <p:txBody>
          <a:bodyPr/>
          <a:lstStyle/>
          <a:p>
            <a:pPr marL="1042239" indent="-863651">
              <a:defRPr sz="1800"/>
            </a:pPr>
            <a:r>
              <a:rPr sz="3234"/>
              <a:t>Equivalent to an Isosurface (Tuy&amp;Tuy, 1984)</a:t>
            </a:r>
          </a:p>
          <a:p>
            <a:pPr marL="1042239" indent="-863651">
              <a:defRPr sz="1800"/>
            </a:pPr>
            <a:r>
              <a:rPr sz="3234"/>
              <a:t>100% opacity at chosen isovalue</a:t>
            </a:r>
          </a:p>
        </p:txBody>
      </p:sp>
    </p:spTree>
    <p:extLst>
      <p:ext uri="{BB962C8B-B14F-4D97-AF65-F5344CB8AC3E}">
        <p14:creationId xmlns:p14="http://schemas.microsoft.com/office/powerpoint/2010/main" val="79134199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pPr>
              <a:defRPr sz="1800"/>
            </a:pPr>
            <a:r>
              <a:rPr sz="5625"/>
              <a:t>Average Intensity</a:t>
            </a:r>
          </a:p>
        </p:txBody>
      </p:sp>
      <p:sp>
        <p:nvSpPr>
          <p:cNvPr id="106" name="Shape 106"/>
          <p:cNvSpPr/>
          <p:nvPr/>
        </p:nvSpPr>
        <p:spPr>
          <a:xfrm>
            <a:off x="8028688" y="4496843"/>
            <a:ext cx="1630447" cy="31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rPr sz="1266"/>
              <a:t>courtesy T. Möller, SFU</a:t>
            </a:r>
          </a:p>
        </p:txBody>
      </p:sp>
      <p:pic>
        <p:nvPicPr>
          <p:cNvPr id="107" name="im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56" y="1174254"/>
            <a:ext cx="8284224" cy="3759398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xfrm>
            <a:off x="1595438" y="2914055"/>
            <a:ext cx="9001125" cy="5232798"/>
          </a:xfrm>
          <a:prstGeom prst="rect">
            <a:avLst/>
          </a:prstGeom>
        </p:spPr>
        <p:txBody>
          <a:bodyPr/>
          <a:lstStyle/>
          <a:p>
            <a:pPr marL="1042239" indent="-863651">
              <a:defRPr sz="1800"/>
            </a:pPr>
            <a:r>
              <a:rPr sz="3234"/>
              <a:t>Constant Opacity throughout volume</a:t>
            </a:r>
          </a:p>
          <a:p>
            <a:pPr marL="1042239" indent="-863651">
              <a:defRPr sz="1800"/>
            </a:pPr>
            <a:r>
              <a:rPr sz="3234"/>
              <a:t>Equivalent to an x-ray</a:t>
            </a:r>
          </a:p>
        </p:txBody>
      </p:sp>
    </p:spTree>
    <p:extLst>
      <p:ext uri="{BB962C8B-B14F-4D97-AF65-F5344CB8AC3E}">
        <p14:creationId xmlns:p14="http://schemas.microsoft.com/office/powerpoint/2010/main" val="718600059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pPr>
              <a:defRPr sz="1800"/>
            </a:pPr>
            <a:r>
              <a:rPr sz="5625"/>
              <a:t>Accumulate</a:t>
            </a:r>
          </a:p>
        </p:txBody>
      </p:sp>
      <p:sp>
        <p:nvSpPr>
          <p:cNvPr id="111" name="Shape 111"/>
          <p:cNvSpPr/>
          <p:nvPr/>
        </p:nvSpPr>
        <p:spPr>
          <a:xfrm>
            <a:off x="8162634" y="4211093"/>
            <a:ext cx="1630447" cy="311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/>
            </a:lvl1pPr>
          </a:lstStyle>
          <a:p>
            <a:r>
              <a:rPr sz="1266"/>
              <a:t>courtesy T. Möller, SFU</a:t>
            </a:r>
          </a:p>
        </p:txBody>
      </p:sp>
      <p:pic>
        <p:nvPicPr>
          <p:cNvPr id="112" name="im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27" y="870645"/>
            <a:ext cx="8376610" cy="379511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1595438" y="2878336"/>
            <a:ext cx="9001125" cy="5232798"/>
          </a:xfrm>
          <a:prstGeom prst="rect">
            <a:avLst/>
          </a:prstGeom>
        </p:spPr>
        <p:txBody>
          <a:bodyPr/>
          <a:lstStyle/>
          <a:p>
            <a:pPr marL="1042239" indent="-863651">
              <a:defRPr sz="1800"/>
            </a:pPr>
            <a:r>
              <a:rPr sz="3234"/>
              <a:t>Use TF to highlight structures</a:t>
            </a:r>
          </a:p>
          <a:p>
            <a:pPr marL="1042239" indent="-863651">
              <a:defRPr sz="1800"/>
            </a:pPr>
            <a:r>
              <a:rPr sz="3234"/>
              <a:t>Levoy, 1988</a:t>
            </a:r>
          </a:p>
        </p:txBody>
      </p:sp>
    </p:spTree>
    <p:extLst>
      <p:ext uri="{BB962C8B-B14F-4D97-AF65-F5344CB8AC3E}">
        <p14:creationId xmlns:p14="http://schemas.microsoft.com/office/powerpoint/2010/main" val="6316088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DVR Ray-tracing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For each pixel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Compute corresponding ray in volume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Walk along ray in small increments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Computing contribution to integral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Then display as image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This makes regular raytracing look cheap!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So sci. vis. has </a:t>
            </a:r>
            <a:r>
              <a:rPr lang="en-US" sz="2000" i="1" dirty="0">
                <a:latin typeface="+mn-lt"/>
                <a:ea typeface="+mn-ea"/>
              </a:rPr>
              <a:t>many</a:t>
            </a:r>
            <a:r>
              <a:rPr lang="en-US" sz="2000" dirty="0">
                <a:latin typeface="+mn-lt"/>
                <a:ea typeface="+mn-ea"/>
              </a:rPr>
              <a:t> hacks/speedups</a:t>
            </a:r>
          </a:p>
        </p:txBody>
      </p:sp>
      <p:pic>
        <p:nvPicPr>
          <p:cNvPr id="5" name="Picture 4" descr="Hand on a tablet with digital signs">
            <a:extLst>
              <a:ext uri="{FF2B5EF4-FFF2-40B4-BE49-F238E27FC236}">
                <a16:creationId xmlns:a16="http://schemas.microsoft.com/office/drawing/2014/main" id="{103369E9-052E-4715-917E-4EC9C7181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86" r="579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4C9F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878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1219200" algn="l"/>
              </a:tabLst>
            </a:lvl1pPr>
          </a:lstStyle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Contours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864100" y="341641"/>
            <a:ext cx="6675627" cy="1690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6656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can define curves using contours</a:t>
            </a:r>
          </a:p>
          <a:p>
            <a:pPr marL="76656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Let an artist design the landscape</a:t>
            </a:r>
          </a:p>
          <a:p>
            <a:pPr marL="76656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Pick a threshold, generate a curve</a:t>
            </a:r>
          </a:p>
        </p:txBody>
      </p:sp>
      <p:sp>
        <p:nvSpPr>
          <p:cNvPr id="109" name="Rectangle 9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5" y="2873563"/>
            <a:ext cx="7607808" cy="30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114" y="1326059"/>
            <a:ext cx="6759773" cy="42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851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Pseudocode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56" y="1107281"/>
            <a:ext cx="7181205" cy="505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2022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D8AF4-0B11-44D5-9EB7-3E7281BD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Volume rendering algorithm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2106B-A8A1-49B5-AD9A-1828D5876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This is tracking the integration from the back forwards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If you want to have a lightsource at the side,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Modify to account for the reflection of the particles.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And for that you will need everything we talked about before, and a normal vector.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Scattering, montecarlo etc…</a:t>
            </a:r>
          </a:p>
        </p:txBody>
      </p:sp>
    </p:spTree>
    <p:extLst>
      <p:ext uri="{BB962C8B-B14F-4D97-AF65-F5344CB8AC3E}">
        <p14:creationId xmlns:p14="http://schemas.microsoft.com/office/powerpoint/2010/main" val="93732938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Applications to Rendering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1923" y="1239927"/>
            <a:ext cx="4971824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Mist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Smoke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Explosions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Particle Systems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X-rays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Visualisation in general</a:t>
            </a:r>
          </a:p>
        </p:txBody>
      </p:sp>
    </p:spTree>
    <p:extLst>
      <p:ext uri="{BB962C8B-B14F-4D97-AF65-F5344CB8AC3E}">
        <p14:creationId xmlns:p14="http://schemas.microsoft.com/office/powerpoint/2010/main" val="7553545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Manifold Dimension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2930" y="3300212"/>
            <a:ext cx="9135070" cy="3129163"/>
          </a:xfrm>
        </p:spPr>
        <p:txBody>
          <a:bodyPr/>
          <a:lstStyle/>
          <a:p>
            <a:r>
              <a:rPr lang="en-US"/>
              <a:t>f is a 2-manifold embedded in 3-D</a:t>
            </a:r>
          </a:p>
          <a:p>
            <a:r>
              <a:rPr lang="en-US"/>
              <a:t>It's contours are 1-manifolds</a:t>
            </a:r>
          </a:p>
          <a:p>
            <a:pPr lvl="1"/>
            <a:r>
              <a:rPr lang="en-US"/>
              <a:t>embedded in 2-D</a:t>
            </a:r>
          </a:p>
          <a:p>
            <a:pPr lvl="1"/>
            <a:r>
              <a:rPr lang="en-US"/>
              <a:t>or in 3-D</a:t>
            </a:r>
          </a:p>
          <a:p>
            <a:r>
              <a:rPr lang="en-US"/>
              <a:t>What happens if we add a dimension?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2596"/>
            <a:ext cx="3147015" cy="1700233"/>
          </a:xfrm>
          <a:prstGeom prst="rect">
            <a:avLst/>
          </a:prstGeom>
        </p:spPr>
      </p:pic>
      <p:pic>
        <p:nvPicPr>
          <p:cNvPr id="7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801" y="968003"/>
            <a:ext cx="3305129" cy="1789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1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77" y="1008356"/>
            <a:ext cx="2222175" cy="18479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88676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(Blobby) Surfaces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Define a function </a:t>
                </a:r>
                <a14:m>
                  <m:oMath xmlns:m="http://schemas.openxmlformats.org/officeDocument/2006/math">
                    <m:r>
                      <a:rPr lang="en-GB" b="0" i="1">
                        <a:latin typeface="Cambria Math" charset="0"/>
                      </a:rPr>
                      <m:t>𝑓</m:t>
                    </m:r>
                    <m:r>
                      <a:rPr lang="en-GB" b="0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GB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GB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p>
                    </m:sSup>
                    <m:r>
                      <a:rPr lang="en-GB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GB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Often a sum of Gaussian distributions</a:t>
                </a:r>
              </a:p>
              <a:p>
                <a:pPr lvl="1"/>
                <a:r>
                  <a:rPr lang="en-US"/>
                  <a:t>It's a 3-manifold embedded in 4-D</a:t>
                </a:r>
              </a:p>
              <a:p>
                <a:pPr lvl="1"/>
                <a:r>
                  <a:rPr lang="en-US"/>
                  <a:t>It's contours are 2-manifolds in 3-/4-D</a:t>
                </a:r>
              </a:p>
              <a:p>
                <a:r>
                  <a:rPr lang="en-US"/>
                  <a:t>Choose a threshold </a:t>
                </a:r>
                <a:r>
                  <a:rPr lang="en-US" i="1"/>
                  <a:t>h</a:t>
                </a:r>
                <a:endParaRPr lang="en-US"/>
              </a:p>
              <a:p>
                <a:r>
                  <a:rPr lang="en-US"/>
                  <a:t>Extract the level set / contours</a:t>
                </a:r>
              </a:p>
              <a:p>
                <a:pPr lvl="1"/>
                <a:r>
                  <a:rPr lang="en-US"/>
                  <a:t>They are </a:t>
                </a:r>
                <a:r>
                  <a:rPr lang="en-US" i="1"/>
                  <a:t>guaranteed</a:t>
                </a:r>
                <a:r>
                  <a:rPr lang="en-US"/>
                  <a:t> to be manifold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 t="-4348" b="-3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3357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Surfaces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use many types of functions:</a:t>
            </a:r>
          </a:p>
          <a:p>
            <a:pPr lvl="1"/>
            <a:r>
              <a:rPr lang="en-US"/>
              <a:t>CT/MRI scans</a:t>
            </a:r>
          </a:p>
          <a:p>
            <a:pPr lvl="1"/>
            <a:r>
              <a:rPr lang="en-US"/>
              <a:t>Numerical simulations</a:t>
            </a:r>
          </a:p>
          <a:p>
            <a:pPr lvl="1"/>
            <a:r>
              <a:rPr lang="en-US"/>
              <a:t>Mathematical models – eg. sum of Gaussians</a:t>
            </a:r>
          </a:p>
          <a:p>
            <a:pPr lvl="1"/>
            <a:r>
              <a:rPr lang="en-US"/>
              <a:t>Distance fields</a:t>
            </a:r>
          </a:p>
          <a:p>
            <a:pPr lvl="1"/>
            <a:r>
              <a:rPr lang="en-US" i="1"/>
              <a:t>any</a:t>
            </a:r>
            <a:r>
              <a:rPr lang="en-US"/>
              <a:t> property we can compute in 3-D</a:t>
            </a:r>
          </a:p>
          <a:p>
            <a:r>
              <a:rPr lang="en-US"/>
              <a:t>In practice, we need to start with a 3-D mesh</a:t>
            </a:r>
          </a:p>
        </p:txBody>
      </p:sp>
    </p:spTree>
    <p:extLst>
      <p:ext uri="{BB962C8B-B14F-4D97-AF65-F5344CB8AC3E}">
        <p14:creationId xmlns:p14="http://schemas.microsoft.com/office/powerpoint/2010/main" val="9295465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Meshes in 3D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1519535" y="1120676"/>
            <a:ext cx="9135070" cy="5331023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In 2-D, we used triangles and squares</a:t>
            </a:r>
          </a:p>
          <a:p>
            <a:pPr>
              <a:defRPr sz="1800"/>
            </a:pPr>
            <a:r>
              <a:rPr sz="3234"/>
              <a:t>In 3-D, we use tetrahedra and cubes</a:t>
            </a:r>
          </a:p>
          <a:p>
            <a:pPr lvl="1">
              <a:defRPr sz="1800"/>
            </a:pPr>
            <a:r>
              <a:rPr sz="3234"/>
              <a:t>also pyramids, octahedra &amp; triangular prisms</a:t>
            </a:r>
          </a:p>
          <a:p>
            <a:pPr>
              <a:defRPr sz="1800"/>
            </a:pPr>
            <a:r>
              <a:rPr sz="3234"/>
              <a:t>Interpolation follows the same rules as in 2-D</a:t>
            </a:r>
          </a:p>
          <a:p>
            <a:pPr lvl="1">
              <a:defRPr sz="1800"/>
            </a:pPr>
            <a:r>
              <a:rPr sz="3234"/>
              <a:t>geometric interpolation (meshes)</a:t>
            </a:r>
          </a:p>
          <a:p>
            <a:pPr lvl="1">
              <a:defRPr sz="1800"/>
            </a:pPr>
            <a:r>
              <a:rPr sz="3234"/>
              <a:t>kernel filters (sampling theory)</a:t>
            </a:r>
          </a:p>
        </p:txBody>
      </p:sp>
    </p:spTree>
    <p:extLst>
      <p:ext uri="{BB962C8B-B14F-4D97-AF65-F5344CB8AC3E}">
        <p14:creationId xmlns:p14="http://schemas.microsoft.com/office/powerpoint/2010/main" val="19037157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Simplices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327547" y="991196"/>
            <a:ext cx="9298979" cy="5331023"/>
          </a:xfrm>
          <a:prstGeom prst="rect">
            <a:avLst/>
          </a:prstGeom>
        </p:spPr>
        <p:txBody>
          <a:bodyPr/>
          <a:lstStyle/>
          <a:p>
            <a:pPr marL="495877" indent="-324433" defTabSz="394320">
              <a:lnSpc>
                <a:spcPts val="3656"/>
              </a:lnSpc>
              <a:spcBef>
                <a:spcPts val="1687"/>
              </a:spcBef>
              <a:tabLst>
                <a:tab pos="1071524" algn="l"/>
              </a:tabLst>
              <a:defRPr sz="1800"/>
            </a:pPr>
            <a:r>
              <a:rPr sz="3105"/>
              <a:t>An n-simplex is the simplest n-dimensional object</a:t>
            </a:r>
          </a:p>
          <a:p>
            <a:pPr marL="735898" lvl="1" indent="-324433" defTabSz="394320">
              <a:lnSpc>
                <a:spcPts val="3656"/>
              </a:lnSpc>
              <a:spcBef>
                <a:spcPts val="1687"/>
              </a:spcBef>
              <a:tabLst>
                <a:tab pos="1375123" algn="l"/>
              </a:tabLst>
              <a:defRPr sz="1800"/>
            </a:pPr>
            <a:r>
              <a:rPr sz="3105"/>
              <a:t>a cell defined by n+1 points</a:t>
            </a:r>
          </a:p>
          <a:p>
            <a:pPr marL="495877" indent="-324433" defTabSz="394320">
              <a:lnSpc>
                <a:spcPts val="3656"/>
              </a:lnSpc>
              <a:spcBef>
                <a:spcPts val="1687"/>
              </a:spcBef>
              <a:tabLst>
                <a:tab pos="1071524" algn="l"/>
              </a:tabLst>
              <a:defRPr sz="1800"/>
            </a:pPr>
            <a:r>
              <a:rPr sz="3105"/>
              <a:t>0-simplex: 1 point</a:t>
            </a:r>
          </a:p>
          <a:p>
            <a:pPr marL="495877" indent="-324433" defTabSz="394320">
              <a:lnSpc>
                <a:spcPts val="3656"/>
              </a:lnSpc>
              <a:spcBef>
                <a:spcPts val="1687"/>
              </a:spcBef>
              <a:tabLst>
                <a:tab pos="1071524" algn="l"/>
              </a:tabLst>
              <a:defRPr sz="1800"/>
            </a:pPr>
            <a:r>
              <a:rPr sz="3105"/>
              <a:t>1-simplex: line segment - 2 points</a:t>
            </a:r>
          </a:p>
          <a:p>
            <a:pPr marL="495877" indent="-324433" defTabSz="394320">
              <a:lnSpc>
                <a:spcPts val="3656"/>
              </a:lnSpc>
              <a:spcBef>
                <a:spcPts val="1687"/>
              </a:spcBef>
              <a:tabLst>
                <a:tab pos="1071524" algn="l"/>
              </a:tabLst>
              <a:defRPr sz="1800"/>
            </a:pPr>
            <a:r>
              <a:rPr sz="3105"/>
              <a:t>2-simplex: triangle - 3 line segments, 3 points</a:t>
            </a:r>
          </a:p>
          <a:p>
            <a:pPr marL="495877" indent="-324433" defTabSz="394320">
              <a:lnSpc>
                <a:spcPts val="3656"/>
              </a:lnSpc>
              <a:spcBef>
                <a:spcPts val="1687"/>
              </a:spcBef>
              <a:tabLst>
                <a:tab pos="1071524" algn="l"/>
              </a:tabLst>
              <a:defRPr sz="1800"/>
            </a:pPr>
            <a:r>
              <a:rPr sz="3105"/>
              <a:t>3-simplex: tetrahedron - 4 triangles, 6 line segments, 4 points</a:t>
            </a:r>
          </a:p>
        </p:txBody>
      </p:sp>
    </p:spTree>
    <p:extLst>
      <p:ext uri="{BB962C8B-B14F-4D97-AF65-F5344CB8AC3E}">
        <p14:creationId xmlns:p14="http://schemas.microsoft.com/office/powerpoint/2010/main" val="39234184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57300" algn="l"/>
              </a:tabLst>
            </a:lvl1pPr>
          </a:lstStyle>
          <a:p>
            <a:pPr lvl="0">
              <a:defRPr sz="1800"/>
            </a:pPr>
            <a:r>
              <a:rPr sz="5625"/>
              <a:t>Simplicial Complex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532930" y="1098352"/>
            <a:ext cx="9135070" cy="2963645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sz="3234"/>
              <a:t>A simplicial complex or simplicial mesh is a set of simplices</a:t>
            </a:r>
          </a:p>
          <a:p>
            <a:pPr lvl="1">
              <a:defRPr sz="1800"/>
            </a:pPr>
            <a:r>
              <a:rPr sz="3234"/>
              <a:t>usually uses barycentric interpolation</a:t>
            </a:r>
          </a:p>
          <a:p>
            <a:pPr lvl="1">
              <a:defRPr sz="1800"/>
            </a:pPr>
            <a:r>
              <a:rPr sz="3234"/>
              <a:t>can use Bézier interpolation</a:t>
            </a:r>
          </a:p>
        </p:txBody>
      </p:sp>
      <p:grpSp>
        <p:nvGrpSpPr>
          <p:cNvPr id="101" name="Group 101"/>
          <p:cNvGrpSpPr/>
          <p:nvPr/>
        </p:nvGrpSpPr>
        <p:grpSpPr>
          <a:xfrm>
            <a:off x="4363640" y="4054078"/>
            <a:ext cx="3455791" cy="2018112"/>
            <a:chOff x="0" y="0"/>
            <a:chExt cx="4914902" cy="2870203"/>
          </a:xfrm>
        </p:grpSpPr>
        <p:grpSp>
          <p:nvGrpSpPr>
            <p:cNvPr id="81" name="Group 81"/>
            <p:cNvGrpSpPr/>
            <p:nvPr/>
          </p:nvGrpSpPr>
          <p:grpSpPr>
            <a:xfrm>
              <a:off x="796214" y="0"/>
              <a:ext cx="4118688" cy="2870202"/>
              <a:chOff x="0" y="0"/>
              <a:chExt cx="4118687" cy="2870202"/>
            </a:xfrm>
          </p:grpSpPr>
          <p:sp>
            <p:nvSpPr>
              <p:cNvPr id="25" name="Shape 25"/>
              <p:cNvSpPr/>
              <p:nvPr/>
            </p:nvSpPr>
            <p:spPr>
              <a:xfrm>
                <a:off x="982979" y="2739736"/>
                <a:ext cx="1651408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26" name="Shape 26"/>
              <p:cNvSpPr/>
              <p:nvPr/>
            </p:nvSpPr>
            <p:spPr>
              <a:xfrm flipV="1">
                <a:off x="992809" y="1826490"/>
                <a:ext cx="707747" cy="91324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27" name="Shape 27"/>
              <p:cNvSpPr/>
              <p:nvPr/>
            </p:nvSpPr>
            <p:spPr>
              <a:xfrm flipV="1">
                <a:off x="2624556" y="1804746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9829" y="1804747"/>
                <a:ext cx="3302812" cy="54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1661236" y="1804747"/>
                <a:ext cx="982981" cy="956734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0" name="Shape 30"/>
              <p:cNvSpPr/>
              <p:nvPr/>
            </p:nvSpPr>
            <p:spPr>
              <a:xfrm flipV="1">
                <a:off x="9829" y="869757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1" name="Shape 31"/>
              <p:cNvSpPr/>
              <p:nvPr/>
            </p:nvSpPr>
            <p:spPr>
              <a:xfrm flipV="1">
                <a:off x="1680895" y="891501"/>
                <a:ext cx="707747" cy="91324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2" name="Shape 32"/>
              <p:cNvSpPr/>
              <p:nvPr/>
            </p:nvSpPr>
            <p:spPr>
              <a:xfrm flipV="1">
                <a:off x="3312642" y="869757"/>
                <a:ext cx="707746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97915" y="869757"/>
                <a:ext cx="3302813" cy="5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97915" y="848013"/>
                <a:ext cx="982981" cy="95673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2349322" y="869757"/>
                <a:ext cx="982981" cy="956734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265404" y="1076325"/>
                <a:ext cx="1415492" cy="750166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7" name="Shape 37"/>
              <p:cNvSpPr/>
              <p:nvPr/>
            </p:nvSpPr>
            <p:spPr>
              <a:xfrm flipH="1">
                <a:off x="953490" y="1076325"/>
                <a:ext cx="727406" cy="1663412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1700555" y="1065453"/>
                <a:ext cx="924002" cy="1674284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39" name="Shape 39"/>
              <p:cNvSpPr/>
              <p:nvPr/>
            </p:nvSpPr>
            <p:spPr>
              <a:xfrm flipV="1">
                <a:off x="1621916" y="1087197"/>
                <a:ext cx="88470" cy="695807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690725" y="1054581"/>
                <a:ext cx="1641577" cy="771911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29489" y="1076325"/>
                <a:ext cx="1631748" cy="1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2" name="Shape 42"/>
              <p:cNvSpPr/>
              <p:nvPr/>
            </p:nvSpPr>
            <p:spPr>
              <a:xfrm flipH="1">
                <a:off x="0" y="141335"/>
                <a:ext cx="707746" cy="1652541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707745" y="130463"/>
                <a:ext cx="953492" cy="167428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4" name="Shape 44"/>
              <p:cNvSpPr/>
              <p:nvPr/>
            </p:nvSpPr>
            <p:spPr>
              <a:xfrm flipH="1">
                <a:off x="697915" y="130463"/>
                <a:ext cx="1" cy="7284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707745" y="130463"/>
                <a:ext cx="1661237" cy="761039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6" name="Shape 46"/>
              <p:cNvSpPr/>
              <p:nvPr/>
            </p:nvSpPr>
            <p:spPr>
              <a:xfrm flipH="1">
                <a:off x="1641576" y="152207"/>
                <a:ext cx="727406" cy="1652541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2398471" y="130463"/>
                <a:ext cx="914172" cy="167428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8" name="Shape 48"/>
              <p:cNvSpPr/>
              <p:nvPr/>
            </p:nvSpPr>
            <p:spPr>
              <a:xfrm flipV="1">
                <a:off x="2310002" y="152207"/>
                <a:ext cx="78640" cy="695807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2368981" y="119591"/>
                <a:ext cx="1651407" cy="771911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717575" y="141335"/>
                <a:ext cx="1671067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51" name="Shape 51"/>
              <p:cNvSpPr/>
              <p:nvPr/>
            </p:nvSpPr>
            <p:spPr>
              <a:xfrm flipV="1">
                <a:off x="1690725" y="130463"/>
                <a:ext cx="668427" cy="90237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52" name="Shape 52"/>
              <p:cNvSpPr/>
              <p:nvPr/>
            </p:nvSpPr>
            <p:spPr>
              <a:xfrm flipV="1">
                <a:off x="29489" y="141335"/>
                <a:ext cx="668427" cy="90237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717575" y="141335"/>
                <a:ext cx="963321" cy="913247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grpSp>
            <p:nvGrpSpPr>
              <p:cNvPr id="56" name="Group 56"/>
              <p:cNvGrpSpPr/>
              <p:nvPr/>
            </p:nvGrpSpPr>
            <p:grpSpPr>
              <a:xfrm>
                <a:off x="2506598" y="2609272"/>
                <a:ext cx="235917" cy="260930"/>
                <a:chOff x="0" y="0"/>
                <a:chExt cx="235916" cy="260928"/>
              </a:xfrm>
            </p:grpSpPr>
            <p:sp>
              <p:nvSpPr>
                <p:cNvPr id="54" name="Shape 54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55" name="Shape 55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59" name="Group 59"/>
              <p:cNvGrpSpPr/>
              <p:nvPr/>
            </p:nvGrpSpPr>
            <p:grpSpPr>
              <a:xfrm>
                <a:off x="3194685" y="1674283"/>
                <a:ext cx="235917" cy="260929"/>
                <a:chOff x="0" y="0"/>
                <a:chExt cx="235916" cy="260928"/>
              </a:xfrm>
            </p:grpSpPr>
            <p:sp>
              <p:nvSpPr>
                <p:cNvPr id="57" name="Shape 57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62" name="Group 62"/>
              <p:cNvGrpSpPr/>
              <p:nvPr/>
            </p:nvGrpSpPr>
            <p:grpSpPr>
              <a:xfrm>
                <a:off x="1562938" y="1674283"/>
                <a:ext cx="235917" cy="260929"/>
                <a:chOff x="0" y="0"/>
                <a:chExt cx="235916" cy="260928"/>
              </a:xfrm>
            </p:grpSpPr>
            <p:sp>
              <p:nvSpPr>
                <p:cNvPr id="60" name="Shape 60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61" name="Shape 61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65" name="Group 65"/>
              <p:cNvGrpSpPr/>
              <p:nvPr/>
            </p:nvGrpSpPr>
            <p:grpSpPr>
              <a:xfrm>
                <a:off x="3882770" y="739294"/>
                <a:ext cx="235917" cy="260929"/>
                <a:chOff x="0" y="0"/>
                <a:chExt cx="235916" cy="260928"/>
              </a:xfrm>
            </p:grpSpPr>
            <p:sp>
              <p:nvSpPr>
                <p:cNvPr id="63" name="Shape 63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64" name="Shape 64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68" name="Group 68"/>
              <p:cNvGrpSpPr/>
              <p:nvPr/>
            </p:nvGrpSpPr>
            <p:grpSpPr>
              <a:xfrm>
                <a:off x="2251024" y="739294"/>
                <a:ext cx="235917" cy="260929"/>
                <a:chOff x="0" y="0"/>
                <a:chExt cx="235916" cy="260928"/>
              </a:xfrm>
            </p:grpSpPr>
            <p:sp>
              <p:nvSpPr>
                <p:cNvPr id="66" name="Shape 66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67" name="Shape 67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71" name="Group 71"/>
              <p:cNvGrpSpPr/>
              <p:nvPr/>
            </p:nvGrpSpPr>
            <p:grpSpPr>
              <a:xfrm>
                <a:off x="579958" y="717550"/>
                <a:ext cx="235917" cy="260929"/>
                <a:chOff x="0" y="0"/>
                <a:chExt cx="235916" cy="260928"/>
              </a:xfrm>
            </p:grpSpPr>
            <p:sp>
              <p:nvSpPr>
                <p:cNvPr id="69" name="Shape 69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74" name="Group 74"/>
              <p:cNvGrpSpPr/>
              <p:nvPr/>
            </p:nvGrpSpPr>
            <p:grpSpPr>
              <a:xfrm>
                <a:off x="1582597" y="934989"/>
                <a:ext cx="235917" cy="260929"/>
                <a:chOff x="0" y="0"/>
                <a:chExt cx="235916" cy="260928"/>
              </a:xfrm>
            </p:grpSpPr>
            <p:sp>
              <p:nvSpPr>
                <p:cNvPr id="72" name="Shape 72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73" name="Shape 73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77" name="Group 77"/>
              <p:cNvGrpSpPr/>
              <p:nvPr/>
            </p:nvGrpSpPr>
            <p:grpSpPr>
              <a:xfrm>
                <a:off x="2270683" y="0"/>
                <a:ext cx="235917" cy="260929"/>
                <a:chOff x="0" y="0"/>
                <a:chExt cx="235916" cy="260928"/>
              </a:xfrm>
            </p:grpSpPr>
            <p:sp>
              <p:nvSpPr>
                <p:cNvPr id="75" name="Shape 75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76" name="Shape 76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80" name="Group 80"/>
              <p:cNvGrpSpPr/>
              <p:nvPr/>
            </p:nvGrpSpPr>
            <p:grpSpPr>
              <a:xfrm>
                <a:off x="599617" y="0"/>
                <a:ext cx="235917" cy="260929"/>
                <a:chOff x="0" y="0"/>
                <a:chExt cx="235916" cy="260928"/>
              </a:xfrm>
            </p:grpSpPr>
            <p:sp>
              <p:nvSpPr>
                <p:cNvPr id="78" name="Shape 78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79" name="Shape 79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</p:grpSp>
        <p:grpSp>
          <p:nvGrpSpPr>
            <p:cNvPr id="100" name="Group 100"/>
            <p:cNvGrpSpPr/>
            <p:nvPr/>
          </p:nvGrpSpPr>
          <p:grpSpPr>
            <a:xfrm>
              <a:off x="0" y="934989"/>
              <a:ext cx="1906983" cy="1935214"/>
              <a:chOff x="0" y="0"/>
              <a:chExt cx="1906983" cy="1935212"/>
            </a:xfrm>
          </p:grpSpPr>
          <p:sp>
            <p:nvSpPr>
              <p:cNvPr id="82" name="Shape 82"/>
              <p:cNvSpPr/>
              <p:nvPr/>
            </p:nvSpPr>
            <p:spPr>
              <a:xfrm flipV="1">
                <a:off x="117957" y="869757"/>
                <a:ext cx="707747" cy="91324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117957" y="1804747"/>
                <a:ext cx="1651407" cy="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806043" y="848013"/>
                <a:ext cx="982981" cy="95673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5" name="Shape 85"/>
              <p:cNvSpPr/>
              <p:nvPr/>
            </p:nvSpPr>
            <p:spPr>
              <a:xfrm flipH="1">
                <a:off x="98297" y="130463"/>
                <a:ext cx="707747" cy="167428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806043" y="130463"/>
                <a:ext cx="963321" cy="1674285"/>
              </a:xfrm>
              <a:prstGeom prst="lin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796213" y="141335"/>
                <a:ext cx="19661" cy="71755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tabLst>
                    <a:tab pos="750067" algn="l"/>
                  </a:tabLst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266"/>
              </a:p>
            </p:txBody>
          </p:sp>
          <p:grpSp>
            <p:nvGrpSpPr>
              <p:cNvPr id="90" name="Group 90"/>
              <p:cNvGrpSpPr/>
              <p:nvPr/>
            </p:nvGrpSpPr>
            <p:grpSpPr>
              <a:xfrm>
                <a:off x="688085" y="717550"/>
                <a:ext cx="235918" cy="260929"/>
                <a:chOff x="0" y="0"/>
                <a:chExt cx="235916" cy="260928"/>
              </a:xfrm>
            </p:grpSpPr>
            <p:sp>
              <p:nvSpPr>
                <p:cNvPr id="88" name="Shape 88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89" name="Shape 89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93" name="Group 93"/>
              <p:cNvGrpSpPr/>
              <p:nvPr/>
            </p:nvGrpSpPr>
            <p:grpSpPr>
              <a:xfrm>
                <a:off x="707745" y="0"/>
                <a:ext cx="235917" cy="260929"/>
                <a:chOff x="0" y="0"/>
                <a:chExt cx="235916" cy="260928"/>
              </a:xfrm>
            </p:grpSpPr>
            <p:sp>
              <p:nvSpPr>
                <p:cNvPr id="91" name="Shape 91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92" name="Shape 92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96" name="Group 96"/>
              <p:cNvGrpSpPr/>
              <p:nvPr/>
            </p:nvGrpSpPr>
            <p:grpSpPr>
              <a:xfrm>
                <a:off x="1671065" y="1674283"/>
                <a:ext cx="235918" cy="260929"/>
                <a:chOff x="0" y="0"/>
                <a:chExt cx="235916" cy="260928"/>
              </a:xfrm>
            </p:grpSpPr>
            <p:sp>
              <p:nvSpPr>
                <p:cNvPr id="94" name="Shape 94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95" name="Shape 95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  <p:grpSp>
            <p:nvGrpSpPr>
              <p:cNvPr id="99" name="Group 99"/>
              <p:cNvGrpSpPr/>
              <p:nvPr/>
            </p:nvGrpSpPr>
            <p:grpSpPr>
              <a:xfrm>
                <a:off x="0" y="1674283"/>
                <a:ext cx="235917" cy="260929"/>
                <a:chOff x="0" y="0"/>
                <a:chExt cx="235916" cy="260928"/>
              </a:xfrm>
            </p:grpSpPr>
            <p:sp>
              <p:nvSpPr>
                <p:cNvPr id="97" name="Shape 97"/>
                <p:cNvSpPr/>
                <p:nvPr/>
              </p:nvSpPr>
              <p:spPr>
                <a:xfrm>
                  <a:off x="0" y="0"/>
                  <a:ext cx="235916" cy="2609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 rotWithShape="1">
                  <a:blip r:embed="rId2"/>
                  <a:srcRect/>
                  <a:tile tx="0" ty="0" sx="100000" sy="100000" flip="none" algn="tl"/>
                </a:blip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tabLst>
                      <a:tab pos="750067" algn="l"/>
                    </a:tabLst>
                    <a:defRPr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266"/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34545" y="38209"/>
                  <a:ext cx="166824" cy="1845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35719" tIns="35719" rIns="35719" bIns="35719" numCol="1" anchor="ctr">
                  <a:noAutofit/>
                </a:bodyPr>
                <a:lstStyle>
                  <a:lvl1pPr>
                    <a:tabLst>
                      <a:tab pos="1066800" algn="l"/>
                    </a:tabLst>
                  </a:lvl1pPr>
                </a:lstStyle>
                <a:p>
                  <a:pPr lvl="0">
                    <a:defRPr sz="1800"/>
                  </a:pPr>
                  <a:endParaRPr sz="2812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45422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794</Words>
  <Application>Microsoft Office PowerPoint</Application>
  <PresentationFormat>Ecrã Panorâmico</PresentationFormat>
  <Paragraphs>156</Paragraphs>
  <Slides>33</Slides>
  <Notes>2</Notes>
  <HiddenSlides>4</HiddenSlides>
  <MMClips>1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42" baseType="lpstr">
      <vt:lpstr>Gill Sans</vt:lpstr>
      <vt:lpstr>Helvetica Light</vt:lpstr>
      <vt:lpstr>Arial</vt:lpstr>
      <vt:lpstr>Calibri</vt:lpstr>
      <vt:lpstr>Calisto MT</vt:lpstr>
      <vt:lpstr>Cambria</vt:lpstr>
      <vt:lpstr>Cambria Math</vt:lpstr>
      <vt:lpstr>Palatino Linotype</vt:lpstr>
      <vt:lpstr>Tema do Office</vt:lpstr>
      <vt:lpstr>19- Volume Rendering</vt:lpstr>
      <vt:lpstr>f:R^2→R:   Height Field</vt:lpstr>
      <vt:lpstr>Contours</vt:lpstr>
      <vt:lpstr>Manifold Dimension</vt:lpstr>
      <vt:lpstr>Implicit (Blobby) Surfaces</vt:lpstr>
      <vt:lpstr>Implicit Surfaces</vt:lpstr>
      <vt:lpstr>Meshes in 3D</vt:lpstr>
      <vt:lpstr>Simplices</vt:lpstr>
      <vt:lpstr>Simplicial Complex</vt:lpstr>
      <vt:lpstr>Barycentric Interpolation</vt:lpstr>
      <vt:lpstr>Simplex Construction</vt:lpstr>
      <vt:lpstr>Isosurfaces</vt:lpstr>
      <vt:lpstr>Result</vt:lpstr>
      <vt:lpstr>An Example</vt:lpstr>
      <vt:lpstr>Cubic Meshes</vt:lpstr>
      <vt:lpstr>Trilinear Interpolation</vt:lpstr>
      <vt:lpstr>Trilinear Interpolation</vt:lpstr>
      <vt:lpstr>Computing Normal</vt:lpstr>
      <vt:lpstr>Central Differencing:</vt:lpstr>
      <vt:lpstr>Direct Volume Rendering</vt:lpstr>
      <vt:lpstr>Direct Volume Rendering</vt:lpstr>
      <vt:lpstr>Modelling Transmission</vt:lpstr>
      <vt:lpstr>Density Clouds</vt:lpstr>
      <vt:lpstr>Volume Rendering Integral</vt:lpstr>
      <vt:lpstr>TF Design</vt:lpstr>
      <vt:lpstr>First Intersection</vt:lpstr>
      <vt:lpstr>Average Intensity</vt:lpstr>
      <vt:lpstr>Accumulate</vt:lpstr>
      <vt:lpstr>DVR Ray-tracing</vt:lpstr>
      <vt:lpstr>Example</vt:lpstr>
      <vt:lpstr>Pseudocode</vt:lpstr>
      <vt:lpstr>Volume rendering algorithm</vt:lpstr>
      <vt:lpstr>Applications to Rendering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1</cp:revision>
  <dcterms:created xsi:type="dcterms:W3CDTF">2021-09-14T08:44:47Z</dcterms:created>
  <dcterms:modified xsi:type="dcterms:W3CDTF">2021-11-26T11:19:26Z</dcterms:modified>
</cp:coreProperties>
</file>